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32" r:id="rId1"/>
  </p:sldMasterIdLst>
  <p:notesMasterIdLst>
    <p:notesMasterId r:id="rId16"/>
  </p:notesMasterIdLst>
  <p:sldIdLst>
    <p:sldId id="256" r:id="rId2"/>
    <p:sldId id="271" r:id="rId3"/>
    <p:sldId id="258" r:id="rId4"/>
    <p:sldId id="267" r:id="rId5"/>
    <p:sldId id="268" r:id="rId6"/>
    <p:sldId id="269" r:id="rId7"/>
    <p:sldId id="270" r:id="rId8"/>
    <p:sldId id="260" r:id="rId9"/>
    <p:sldId id="262" r:id="rId10"/>
    <p:sldId id="263" r:id="rId11"/>
    <p:sldId id="259" r:id="rId12"/>
    <p:sldId id="265" r:id="rId13"/>
    <p:sldId id="261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0671A1-8D8E-A0F1-CC8F-E5621D8D2779}" v="677" dt="2021-09-17T12:26:18.968"/>
    <p1510:client id="{A054F916-EA80-4D8E-8C1E-FA8981483450}" v="164" dt="2021-09-17T12:12:01.3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44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961E6F-EC83-41F0-BF95-E944F9EEB68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F091EF70-0441-4222-B250-1E680E856D83}">
      <dgm:prSet/>
      <dgm:spPr/>
      <dgm:t>
        <a:bodyPr/>
        <a:lstStyle/>
        <a:p>
          <a:pPr>
            <a:defRPr cap="all"/>
          </a:pPr>
          <a:r>
            <a:rPr lang="de-CH" b="0" i="0"/>
            <a:t>Designs</a:t>
          </a:r>
          <a:endParaRPr lang="en-US"/>
        </a:p>
      </dgm:t>
    </dgm:pt>
    <dgm:pt modelId="{868E0D8B-B81B-4999-B196-80162042ECA9}" type="parTrans" cxnId="{C052FE6A-8A6E-48BD-9FED-5FE33481F691}">
      <dgm:prSet/>
      <dgm:spPr/>
      <dgm:t>
        <a:bodyPr/>
        <a:lstStyle/>
        <a:p>
          <a:endParaRPr lang="en-US"/>
        </a:p>
      </dgm:t>
    </dgm:pt>
    <dgm:pt modelId="{A0F780FF-7FA9-4D25-972A-34A8DC30087A}" type="sibTrans" cxnId="{C052FE6A-8A6E-48BD-9FED-5FE33481F691}">
      <dgm:prSet/>
      <dgm:spPr/>
      <dgm:t>
        <a:bodyPr/>
        <a:lstStyle/>
        <a:p>
          <a:endParaRPr lang="en-US"/>
        </a:p>
      </dgm:t>
    </dgm:pt>
    <dgm:pt modelId="{6EC528B9-4402-41CF-AEF0-BF720B22560E}">
      <dgm:prSet/>
      <dgm:spPr/>
      <dgm:t>
        <a:bodyPr/>
        <a:lstStyle/>
        <a:p>
          <a:pPr>
            <a:defRPr cap="all"/>
          </a:pPr>
          <a:r>
            <a:rPr lang="de-CH" b="0" i="0"/>
            <a:t>Umsetzung</a:t>
          </a:r>
          <a:endParaRPr lang="en-US"/>
        </a:p>
      </dgm:t>
    </dgm:pt>
    <dgm:pt modelId="{CB162C31-F510-42BF-9BC6-BCE3CCF7755F}" type="parTrans" cxnId="{CB26DE2C-02D0-44B3-AF45-05BB24007768}">
      <dgm:prSet/>
      <dgm:spPr/>
      <dgm:t>
        <a:bodyPr/>
        <a:lstStyle/>
        <a:p>
          <a:endParaRPr lang="en-US"/>
        </a:p>
      </dgm:t>
    </dgm:pt>
    <dgm:pt modelId="{C54C9D8F-5767-463F-8952-54F25ECA1396}" type="sibTrans" cxnId="{CB26DE2C-02D0-44B3-AF45-05BB24007768}">
      <dgm:prSet/>
      <dgm:spPr/>
      <dgm:t>
        <a:bodyPr/>
        <a:lstStyle/>
        <a:p>
          <a:endParaRPr lang="en-US"/>
        </a:p>
      </dgm:t>
    </dgm:pt>
    <dgm:pt modelId="{E16050D4-EAF7-49F7-BEF4-FFABE01695E5}">
      <dgm:prSet/>
      <dgm:spPr/>
      <dgm:t>
        <a:bodyPr/>
        <a:lstStyle/>
        <a:p>
          <a:pPr>
            <a:defRPr cap="all"/>
          </a:pPr>
          <a:r>
            <a:rPr lang="de-CH" b="0" i="0"/>
            <a:t>Probleme</a:t>
          </a:r>
          <a:endParaRPr lang="en-US"/>
        </a:p>
      </dgm:t>
    </dgm:pt>
    <dgm:pt modelId="{7EE3EA13-BD3C-446B-8800-8774928D2663}" type="parTrans" cxnId="{7A819529-0EC3-4097-B1FE-1237C8E8F8A9}">
      <dgm:prSet/>
      <dgm:spPr/>
      <dgm:t>
        <a:bodyPr/>
        <a:lstStyle/>
        <a:p>
          <a:endParaRPr lang="en-US"/>
        </a:p>
      </dgm:t>
    </dgm:pt>
    <dgm:pt modelId="{036727DB-7367-45E3-908C-1F3737C54A69}" type="sibTrans" cxnId="{7A819529-0EC3-4097-B1FE-1237C8E8F8A9}">
      <dgm:prSet/>
      <dgm:spPr/>
      <dgm:t>
        <a:bodyPr/>
        <a:lstStyle/>
        <a:p>
          <a:endParaRPr lang="en-US"/>
        </a:p>
      </dgm:t>
    </dgm:pt>
    <dgm:pt modelId="{111B08B8-0F57-4471-AF6D-2680B0960A09}">
      <dgm:prSet/>
      <dgm:spPr/>
      <dgm:t>
        <a:bodyPr/>
        <a:lstStyle/>
        <a:p>
          <a:pPr>
            <a:defRPr cap="all"/>
          </a:pPr>
          <a:r>
            <a:rPr lang="de-CH" b="0" i="0"/>
            <a:t>Fazit</a:t>
          </a:r>
          <a:endParaRPr lang="en-US"/>
        </a:p>
      </dgm:t>
    </dgm:pt>
    <dgm:pt modelId="{8DD1E089-91D0-4243-B21E-2FB1A7119844}" type="parTrans" cxnId="{579CE00A-F4FD-4A54-8CFA-126CF72E64AB}">
      <dgm:prSet/>
      <dgm:spPr/>
      <dgm:t>
        <a:bodyPr/>
        <a:lstStyle/>
        <a:p>
          <a:endParaRPr lang="en-US"/>
        </a:p>
      </dgm:t>
    </dgm:pt>
    <dgm:pt modelId="{806F0FE7-8785-43DE-B21B-5435A917F73F}" type="sibTrans" cxnId="{579CE00A-F4FD-4A54-8CFA-126CF72E64AB}">
      <dgm:prSet/>
      <dgm:spPr/>
      <dgm:t>
        <a:bodyPr/>
        <a:lstStyle/>
        <a:p>
          <a:endParaRPr lang="en-US"/>
        </a:p>
      </dgm:t>
    </dgm:pt>
    <dgm:pt modelId="{F18E006F-1325-4B40-BDC8-C6BF3F0FB59B}" type="pres">
      <dgm:prSet presAssocID="{43961E6F-EC83-41F0-BF95-E944F9EEB68F}" presName="root" presStyleCnt="0">
        <dgm:presLayoutVars>
          <dgm:dir/>
          <dgm:resizeHandles val="exact"/>
        </dgm:presLayoutVars>
      </dgm:prSet>
      <dgm:spPr/>
    </dgm:pt>
    <dgm:pt modelId="{1CB6E6E9-BD62-4281-AF77-C766E2DF5E75}" type="pres">
      <dgm:prSet presAssocID="{F091EF70-0441-4222-B250-1E680E856D83}" presName="compNode" presStyleCnt="0"/>
      <dgm:spPr/>
    </dgm:pt>
    <dgm:pt modelId="{D45635E1-FBCE-4E67-B9F5-3D1E4FE813AA}" type="pres">
      <dgm:prSet presAssocID="{F091EF70-0441-4222-B250-1E680E856D83}" presName="iconBgRect" presStyleLbl="bgShp" presStyleIdx="0" presStyleCnt="4"/>
      <dgm:spPr/>
    </dgm:pt>
    <dgm:pt modelId="{9DA1D422-2A8A-492B-865B-2054EB28EE66}" type="pres">
      <dgm:prSet presAssocID="{F091EF70-0441-4222-B250-1E680E856D8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lette"/>
        </a:ext>
      </dgm:extLst>
    </dgm:pt>
    <dgm:pt modelId="{044BFF17-5FC6-485C-97A3-ACC5309AF3FF}" type="pres">
      <dgm:prSet presAssocID="{F091EF70-0441-4222-B250-1E680E856D83}" presName="spaceRect" presStyleCnt="0"/>
      <dgm:spPr/>
    </dgm:pt>
    <dgm:pt modelId="{F0B7249D-FC69-4C0C-8D67-0669A7C85980}" type="pres">
      <dgm:prSet presAssocID="{F091EF70-0441-4222-B250-1E680E856D83}" presName="textRect" presStyleLbl="revTx" presStyleIdx="0" presStyleCnt="4">
        <dgm:presLayoutVars>
          <dgm:chMax val="1"/>
          <dgm:chPref val="1"/>
        </dgm:presLayoutVars>
      </dgm:prSet>
      <dgm:spPr/>
    </dgm:pt>
    <dgm:pt modelId="{2A9B6E9A-BD7E-4E34-92D3-9A4D9B7B0FA6}" type="pres">
      <dgm:prSet presAssocID="{A0F780FF-7FA9-4D25-972A-34A8DC30087A}" presName="sibTrans" presStyleCnt="0"/>
      <dgm:spPr/>
    </dgm:pt>
    <dgm:pt modelId="{5D5355B4-3E5F-46B4-9BDD-355DAA944847}" type="pres">
      <dgm:prSet presAssocID="{6EC528B9-4402-41CF-AEF0-BF720B22560E}" presName="compNode" presStyleCnt="0"/>
      <dgm:spPr/>
    </dgm:pt>
    <dgm:pt modelId="{C9905DDD-15B6-4D9A-AD81-13CB7B8CF48F}" type="pres">
      <dgm:prSet presAssocID="{6EC528B9-4402-41CF-AEF0-BF720B22560E}" presName="iconBgRect" presStyleLbl="bgShp" presStyleIdx="1" presStyleCnt="4"/>
      <dgm:spPr/>
    </dgm:pt>
    <dgm:pt modelId="{A1A95AA6-46E6-4F62-B007-AD138CFD9193}" type="pres">
      <dgm:prSet presAssocID="{6EC528B9-4402-41CF-AEF0-BF720B22560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8F5B1148-1155-4240-8FE1-2C66D4F0FD75}" type="pres">
      <dgm:prSet presAssocID="{6EC528B9-4402-41CF-AEF0-BF720B22560E}" presName="spaceRect" presStyleCnt="0"/>
      <dgm:spPr/>
    </dgm:pt>
    <dgm:pt modelId="{27B0ED3F-2384-45AF-A57B-D75A8EA2F342}" type="pres">
      <dgm:prSet presAssocID="{6EC528B9-4402-41CF-AEF0-BF720B22560E}" presName="textRect" presStyleLbl="revTx" presStyleIdx="1" presStyleCnt="4">
        <dgm:presLayoutVars>
          <dgm:chMax val="1"/>
          <dgm:chPref val="1"/>
        </dgm:presLayoutVars>
      </dgm:prSet>
      <dgm:spPr/>
    </dgm:pt>
    <dgm:pt modelId="{2DDCEE77-25C9-43C1-B26F-4FDC1D074C55}" type="pres">
      <dgm:prSet presAssocID="{C54C9D8F-5767-463F-8952-54F25ECA1396}" presName="sibTrans" presStyleCnt="0"/>
      <dgm:spPr/>
    </dgm:pt>
    <dgm:pt modelId="{176F0501-7373-4344-B6AE-5F870F47E75B}" type="pres">
      <dgm:prSet presAssocID="{E16050D4-EAF7-49F7-BEF4-FFABE01695E5}" presName="compNode" presStyleCnt="0"/>
      <dgm:spPr/>
    </dgm:pt>
    <dgm:pt modelId="{C8C0A090-7C91-4E51-89C2-ACA07B0F30CE}" type="pres">
      <dgm:prSet presAssocID="{E16050D4-EAF7-49F7-BEF4-FFABE01695E5}" presName="iconBgRect" presStyleLbl="bgShp" presStyleIdx="2" presStyleCnt="4"/>
      <dgm:spPr/>
    </dgm:pt>
    <dgm:pt modelId="{8B0BEB83-55B6-4CAE-B48B-9E9803313FCF}" type="pres">
      <dgm:prSet presAssocID="{E16050D4-EAF7-49F7-BEF4-FFABE01695E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ung"/>
        </a:ext>
      </dgm:extLst>
    </dgm:pt>
    <dgm:pt modelId="{FAF2D036-5CC6-408A-BFA8-9699643D65F6}" type="pres">
      <dgm:prSet presAssocID="{E16050D4-EAF7-49F7-BEF4-FFABE01695E5}" presName="spaceRect" presStyleCnt="0"/>
      <dgm:spPr/>
    </dgm:pt>
    <dgm:pt modelId="{EBF983CC-F8BD-448D-932E-9DB57F5630E9}" type="pres">
      <dgm:prSet presAssocID="{E16050D4-EAF7-49F7-BEF4-FFABE01695E5}" presName="textRect" presStyleLbl="revTx" presStyleIdx="2" presStyleCnt="4">
        <dgm:presLayoutVars>
          <dgm:chMax val="1"/>
          <dgm:chPref val="1"/>
        </dgm:presLayoutVars>
      </dgm:prSet>
      <dgm:spPr/>
    </dgm:pt>
    <dgm:pt modelId="{6400E77F-57AC-4A4D-9E2B-02E394FC47B9}" type="pres">
      <dgm:prSet presAssocID="{036727DB-7367-45E3-908C-1F3737C54A69}" presName="sibTrans" presStyleCnt="0"/>
      <dgm:spPr/>
    </dgm:pt>
    <dgm:pt modelId="{D7E9A71A-8D4D-4232-A8F2-7011FC96BF7C}" type="pres">
      <dgm:prSet presAssocID="{111B08B8-0F57-4471-AF6D-2680B0960A09}" presName="compNode" presStyleCnt="0"/>
      <dgm:spPr/>
    </dgm:pt>
    <dgm:pt modelId="{3225D8B0-C44B-46B5-8409-A8D8939937FA}" type="pres">
      <dgm:prSet presAssocID="{111B08B8-0F57-4471-AF6D-2680B0960A09}" presName="iconBgRect" presStyleLbl="bgShp" presStyleIdx="3" presStyleCnt="4"/>
      <dgm:spPr/>
    </dgm:pt>
    <dgm:pt modelId="{F0A4AAF6-1531-4EFA-89AD-EB5900A55D09}" type="pres">
      <dgm:prSet presAssocID="{111B08B8-0F57-4471-AF6D-2680B0960A0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lühlampe"/>
        </a:ext>
      </dgm:extLst>
    </dgm:pt>
    <dgm:pt modelId="{09B7F1B7-0225-47FA-A674-80115B69339A}" type="pres">
      <dgm:prSet presAssocID="{111B08B8-0F57-4471-AF6D-2680B0960A09}" presName="spaceRect" presStyleCnt="0"/>
      <dgm:spPr/>
    </dgm:pt>
    <dgm:pt modelId="{872DFA90-5CD2-4D48-B043-C692F0CA66BF}" type="pres">
      <dgm:prSet presAssocID="{111B08B8-0F57-4471-AF6D-2680B0960A0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F594E600-100E-4DC7-B8AF-01B87E578D8D}" type="presOf" srcId="{F091EF70-0441-4222-B250-1E680E856D83}" destId="{F0B7249D-FC69-4C0C-8D67-0669A7C85980}" srcOrd="0" destOrd="0" presId="urn:microsoft.com/office/officeart/2018/5/layout/IconCircleLabelList"/>
    <dgm:cxn modelId="{579CE00A-F4FD-4A54-8CFA-126CF72E64AB}" srcId="{43961E6F-EC83-41F0-BF95-E944F9EEB68F}" destId="{111B08B8-0F57-4471-AF6D-2680B0960A09}" srcOrd="3" destOrd="0" parTransId="{8DD1E089-91D0-4243-B21E-2FB1A7119844}" sibTransId="{806F0FE7-8785-43DE-B21B-5435A917F73F}"/>
    <dgm:cxn modelId="{7A819529-0EC3-4097-B1FE-1237C8E8F8A9}" srcId="{43961E6F-EC83-41F0-BF95-E944F9EEB68F}" destId="{E16050D4-EAF7-49F7-BEF4-FFABE01695E5}" srcOrd="2" destOrd="0" parTransId="{7EE3EA13-BD3C-446B-8800-8774928D2663}" sibTransId="{036727DB-7367-45E3-908C-1F3737C54A69}"/>
    <dgm:cxn modelId="{CB26DE2C-02D0-44B3-AF45-05BB24007768}" srcId="{43961E6F-EC83-41F0-BF95-E944F9EEB68F}" destId="{6EC528B9-4402-41CF-AEF0-BF720B22560E}" srcOrd="1" destOrd="0" parTransId="{CB162C31-F510-42BF-9BC6-BCE3CCF7755F}" sibTransId="{C54C9D8F-5767-463F-8952-54F25ECA1396}"/>
    <dgm:cxn modelId="{9F8D1D5E-93B5-4DD0-9E9A-74A8DF028D4B}" type="presOf" srcId="{111B08B8-0F57-4471-AF6D-2680B0960A09}" destId="{872DFA90-5CD2-4D48-B043-C692F0CA66BF}" srcOrd="0" destOrd="0" presId="urn:microsoft.com/office/officeart/2018/5/layout/IconCircleLabelList"/>
    <dgm:cxn modelId="{C052FE6A-8A6E-48BD-9FED-5FE33481F691}" srcId="{43961E6F-EC83-41F0-BF95-E944F9EEB68F}" destId="{F091EF70-0441-4222-B250-1E680E856D83}" srcOrd="0" destOrd="0" parTransId="{868E0D8B-B81B-4999-B196-80162042ECA9}" sibTransId="{A0F780FF-7FA9-4D25-972A-34A8DC30087A}"/>
    <dgm:cxn modelId="{016D6781-6788-457F-96DF-DBB7E8FAE9F6}" type="presOf" srcId="{43961E6F-EC83-41F0-BF95-E944F9EEB68F}" destId="{F18E006F-1325-4B40-BDC8-C6BF3F0FB59B}" srcOrd="0" destOrd="0" presId="urn:microsoft.com/office/officeart/2018/5/layout/IconCircleLabelList"/>
    <dgm:cxn modelId="{56C7F988-7454-43E9-B9AA-5F36ABA668F6}" type="presOf" srcId="{E16050D4-EAF7-49F7-BEF4-FFABE01695E5}" destId="{EBF983CC-F8BD-448D-932E-9DB57F5630E9}" srcOrd="0" destOrd="0" presId="urn:microsoft.com/office/officeart/2018/5/layout/IconCircleLabelList"/>
    <dgm:cxn modelId="{D606DED3-004E-4736-967F-01C173F191D0}" type="presOf" srcId="{6EC528B9-4402-41CF-AEF0-BF720B22560E}" destId="{27B0ED3F-2384-45AF-A57B-D75A8EA2F342}" srcOrd="0" destOrd="0" presId="urn:microsoft.com/office/officeart/2018/5/layout/IconCircleLabelList"/>
    <dgm:cxn modelId="{FC36A652-F8EB-40DA-AED4-F8B0D9573EE4}" type="presParOf" srcId="{F18E006F-1325-4B40-BDC8-C6BF3F0FB59B}" destId="{1CB6E6E9-BD62-4281-AF77-C766E2DF5E75}" srcOrd="0" destOrd="0" presId="urn:microsoft.com/office/officeart/2018/5/layout/IconCircleLabelList"/>
    <dgm:cxn modelId="{1AAA39F6-2F2D-461F-91EB-0E220DA7DF2A}" type="presParOf" srcId="{1CB6E6E9-BD62-4281-AF77-C766E2DF5E75}" destId="{D45635E1-FBCE-4E67-B9F5-3D1E4FE813AA}" srcOrd="0" destOrd="0" presId="urn:microsoft.com/office/officeart/2018/5/layout/IconCircleLabelList"/>
    <dgm:cxn modelId="{464542DB-08F5-4F47-B032-F02823C25EED}" type="presParOf" srcId="{1CB6E6E9-BD62-4281-AF77-C766E2DF5E75}" destId="{9DA1D422-2A8A-492B-865B-2054EB28EE66}" srcOrd="1" destOrd="0" presId="urn:microsoft.com/office/officeart/2018/5/layout/IconCircleLabelList"/>
    <dgm:cxn modelId="{A743108F-2107-464D-A295-E6747C6A4B30}" type="presParOf" srcId="{1CB6E6E9-BD62-4281-AF77-C766E2DF5E75}" destId="{044BFF17-5FC6-485C-97A3-ACC5309AF3FF}" srcOrd="2" destOrd="0" presId="urn:microsoft.com/office/officeart/2018/5/layout/IconCircleLabelList"/>
    <dgm:cxn modelId="{3BEB1E43-669E-47C2-B79B-1634B4A40FE0}" type="presParOf" srcId="{1CB6E6E9-BD62-4281-AF77-C766E2DF5E75}" destId="{F0B7249D-FC69-4C0C-8D67-0669A7C85980}" srcOrd="3" destOrd="0" presId="urn:microsoft.com/office/officeart/2018/5/layout/IconCircleLabelList"/>
    <dgm:cxn modelId="{8A59D168-C5F8-452B-A838-81DC873DF7AF}" type="presParOf" srcId="{F18E006F-1325-4B40-BDC8-C6BF3F0FB59B}" destId="{2A9B6E9A-BD7E-4E34-92D3-9A4D9B7B0FA6}" srcOrd="1" destOrd="0" presId="urn:microsoft.com/office/officeart/2018/5/layout/IconCircleLabelList"/>
    <dgm:cxn modelId="{2AB12454-1F36-4C37-9F45-003BE7851F23}" type="presParOf" srcId="{F18E006F-1325-4B40-BDC8-C6BF3F0FB59B}" destId="{5D5355B4-3E5F-46B4-9BDD-355DAA944847}" srcOrd="2" destOrd="0" presId="urn:microsoft.com/office/officeart/2018/5/layout/IconCircleLabelList"/>
    <dgm:cxn modelId="{823AD86E-4581-4DA0-829F-FE398093482D}" type="presParOf" srcId="{5D5355B4-3E5F-46B4-9BDD-355DAA944847}" destId="{C9905DDD-15B6-4D9A-AD81-13CB7B8CF48F}" srcOrd="0" destOrd="0" presId="urn:microsoft.com/office/officeart/2018/5/layout/IconCircleLabelList"/>
    <dgm:cxn modelId="{CA2B299B-8690-42A1-8912-9AF3699A6A15}" type="presParOf" srcId="{5D5355B4-3E5F-46B4-9BDD-355DAA944847}" destId="{A1A95AA6-46E6-4F62-B007-AD138CFD9193}" srcOrd="1" destOrd="0" presId="urn:microsoft.com/office/officeart/2018/5/layout/IconCircleLabelList"/>
    <dgm:cxn modelId="{CBED388A-0412-4B00-9B65-44E1FC600F96}" type="presParOf" srcId="{5D5355B4-3E5F-46B4-9BDD-355DAA944847}" destId="{8F5B1148-1155-4240-8FE1-2C66D4F0FD75}" srcOrd="2" destOrd="0" presId="urn:microsoft.com/office/officeart/2018/5/layout/IconCircleLabelList"/>
    <dgm:cxn modelId="{2BEB4301-3D69-4516-9E85-DD8971D074E0}" type="presParOf" srcId="{5D5355B4-3E5F-46B4-9BDD-355DAA944847}" destId="{27B0ED3F-2384-45AF-A57B-D75A8EA2F342}" srcOrd="3" destOrd="0" presId="urn:microsoft.com/office/officeart/2018/5/layout/IconCircleLabelList"/>
    <dgm:cxn modelId="{DABA97D5-C4D3-467B-BBED-829D84A8390C}" type="presParOf" srcId="{F18E006F-1325-4B40-BDC8-C6BF3F0FB59B}" destId="{2DDCEE77-25C9-43C1-B26F-4FDC1D074C55}" srcOrd="3" destOrd="0" presId="urn:microsoft.com/office/officeart/2018/5/layout/IconCircleLabelList"/>
    <dgm:cxn modelId="{4981DC91-3B6A-4C58-A414-858B95A07866}" type="presParOf" srcId="{F18E006F-1325-4B40-BDC8-C6BF3F0FB59B}" destId="{176F0501-7373-4344-B6AE-5F870F47E75B}" srcOrd="4" destOrd="0" presId="urn:microsoft.com/office/officeart/2018/5/layout/IconCircleLabelList"/>
    <dgm:cxn modelId="{80FE2A79-E474-4320-8D45-54FF1B876692}" type="presParOf" srcId="{176F0501-7373-4344-B6AE-5F870F47E75B}" destId="{C8C0A090-7C91-4E51-89C2-ACA07B0F30CE}" srcOrd="0" destOrd="0" presId="urn:microsoft.com/office/officeart/2018/5/layout/IconCircleLabelList"/>
    <dgm:cxn modelId="{806D3618-BC54-4E42-B019-A9EB2C0BBD9D}" type="presParOf" srcId="{176F0501-7373-4344-B6AE-5F870F47E75B}" destId="{8B0BEB83-55B6-4CAE-B48B-9E9803313FCF}" srcOrd="1" destOrd="0" presId="urn:microsoft.com/office/officeart/2018/5/layout/IconCircleLabelList"/>
    <dgm:cxn modelId="{9AA15F6D-F2A0-4761-90D8-0FF4365FE33E}" type="presParOf" srcId="{176F0501-7373-4344-B6AE-5F870F47E75B}" destId="{FAF2D036-5CC6-408A-BFA8-9699643D65F6}" srcOrd="2" destOrd="0" presId="urn:microsoft.com/office/officeart/2018/5/layout/IconCircleLabelList"/>
    <dgm:cxn modelId="{C587E5F7-B781-4157-B4AC-B6B9EDDA7C42}" type="presParOf" srcId="{176F0501-7373-4344-B6AE-5F870F47E75B}" destId="{EBF983CC-F8BD-448D-932E-9DB57F5630E9}" srcOrd="3" destOrd="0" presId="urn:microsoft.com/office/officeart/2018/5/layout/IconCircleLabelList"/>
    <dgm:cxn modelId="{E9236678-33AB-428B-90C9-3F062749B675}" type="presParOf" srcId="{F18E006F-1325-4B40-BDC8-C6BF3F0FB59B}" destId="{6400E77F-57AC-4A4D-9E2B-02E394FC47B9}" srcOrd="5" destOrd="0" presId="urn:microsoft.com/office/officeart/2018/5/layout/IconCircleLabelList"/>
    <dgm:cxn modelId="{C0B8EF89-2DB8-4615-B150-4FB01108AE72}" type="presParOf" srcId="{F18E006F-1325-4B40-BDC8-C6BF3F0FB59B}" destId="{D7E9A71A-8D4D-4232-A8F2-7011FC96BF7C}" srcOrd="6" destOrd="0" presId="urn:microsoft.com/office/officeart/2018/5/layout/IconCircleLabelList"/>
    <dgm:cxn modelId="{0D716A59-925A-42EC-9BDE-B6E14E2E9BEF}" type="presParOf" srcId="{D7E9A71A-8D4D-4232-A8F2-7011FC96BF7C}" destId="{3225D8B0-C44B-46B5-8409-A8D8939937FA}" srcOrd="0" destOrd="0" presId="urn:microsoft.com/office/officeart/2018/5/layout/IconCircleLabelList"/>
    <dgm:cxn modelId="{600D2471-2EB1-40A9-BA4E-0CF99BDACFB9}" type="presParOf" srcId="{D7E9A71A-8D4D-4232-A8F2-7011FC96BF7C}" destId="{F0A4AAF6-1531-4EFA-89AD-EB5900A55D09}" srcOrd="1" destOrd="0" presId="urn:microsoft.com/office/officeart/2018/5/layout/IconCircleLabelList"/>
    <dgm:cxn modelId="{57C6DA78-27A4-485B-8751-9962A3EA40B3}" type="presParOf" srcId="{D7E9A71A-8D4D-4232-A8F2-7011FC96BF7C}" destId="{09B7F1B7-0225-47FA-A674-80115B69339A}" srcOrd="2" destOrd="0" presId="urn:microsoft.com/office/officeart/2018/5/layout/IconCircleLabelList"/>
    <dgm:cxn modelId="{ED1370CA-4CA7-4186-825A-0A55FDCCD1B4}" type="presParOf" srcId="{D7E9A71A-8D4D-4232-A8F2-7011FC96BF7C}" destId="{872DFA90-5CD2-4D48-B043-C692F0CA66B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423F8E1-E572-4834-AB49-9876D9CE8890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89EB51C-FC52-4463-88EB-EC35617A9BF2}">
      <dgm:prSet/>
      <dgm:spPr/>
      <dgm:t>
        <a:bodyPr/>
        <a:lstStyle/>
        <a:p>
          <a:r>
            <a:rPr lang="de-CH"/>
            <a:t>Umgang mit Figma</a:t>
          </a:r>
          <a:endParaRPr lang="en-US"/>
        </a:p>
      </dgm:t>
    </dgm:pt>
    <dgm:pt modelId="{F7248015-693F-4AFB-AF82-A9B9F7F7CD60}" type="parTrans" cxnId="{9AEB2ED3-D2C2-4792-A2AA-E2F5F708789E}">
      <dgm:prSet/>
      <dgm:spPr/>
      <dgm:t>
        <a:bodyPr/>
        <a:lstStyle/>
        <a:p>
          <a:endParaRPr lang="en-US"/>
        </a:p>
      </dgm:t>
    </dgm:pt>
    <dgm:pt modelId="{FA4EE950-939C-4D76-9B1D-5307419C7C0B}" type="sibTrans" cxnId="{9AEB2ED3-D2C2-4792-A2AA-E2F5F708789E}">
      <dgm:prSet/>
      <dgm:spPr/>
      <dgm:t>
        <a:bodyPr/>
        <a:lstStyle/>
        <a:p>
          <a:endParaRPr lang="en-US"/>
        </a:p>
      </dgm:t>
    </dgm:pt>
    <dgm:pt modelId="{81F9E2BA-D9B0-419D-9217-4C9D0D6000FE}">
      <dgm:prSet/>
      <dgm:spPr/>
      <dgm:t>
        <a:bodyPr/>
        <a:lstStyle/>
        <a:p>
          <a:r>
            <a:rPr lang="de-CH"/>
            <a:t>Viel duplizierter Code</a:t>
          </a:r>
          <a:endParaRPr lang="en-US"/>
        </a:p>
      </dgm:t>
    </dgm:pt>
    <dgm:pt modelId="{ADE29D87-7C5E-4F4B-B074-EC0C71D31FA6}" type="parTrans" cxnId="{01772A7B-F3E9-456B-88CB-D8A80951EAE8}">
      <dgm:prSet/>
      <dgm:spPr/>
      <dgm:t>
        <a:bodyPr/>
        <a:lstStyle/>
        <a:p>
          <a:endParaRPr lang="en-US"/>
        </a:p>
      </dgm:t>
    </dgm:pt>
    <dgm:pt modelId="{559CEF45-856F-462E-BFAB-ACEB6AA6DE29}" type="sibTrans" cxnId="{01772A7B-F3E9-456B-88CB-D8A80951EAE8}">
      <dgm:prSet/>
      <dgm:spPr/>
      <dgm:t>
        <a:bodyPr/>
        <a:lstStyle/>
        <a:p>
          <a:endParaRPr lang="en-US"/>
        </a:p>
      </dgm:t>
    </dgm:pt>
    <dgm:pt modelId="{BA84EA91-D7FD-4A20-8D9D-9FC298781812}">
      <dgm:prSet/>
      <dgm:spPr/>
      <dgm:t>
        <a:bodyPr/>
        <a:lstStyle/>
        <a:p>
          <a:r>
            <a:rPr lang="de-CH"/>
            <a:t>Verwendung geeigneter HTML Tags</a:t>
          </a:r>
          <a:endParaRPr lang="en-US"/>
        </a:p>
      </dgm:t>
    </dgm:pt>
    <dgm:pt modelId="{27DBFE17-FBEF-44F4-A9E1-ACBA36EB7C02}" type="parTrans" cxnId="{9D354FD1-3A1D-406B-9986-C0AC393ADE36}">
      <dgm:prSet/>
      <dgm:spPr/>
      <dgm:t>
        <a:bodyPr/>
        <a:lstStyle/>
        <a:p>
          <a:endParaRPr lang="en-US"/>
        </a:p>
      </dgm:t>
    </dgm:pt>
    <dgm:pt modelId="{3AFD0049-35C8-4E22-B4D7-FB0C3F1E0D88}" type="sibTrans" cxnId="{9D354FD1-3A1D-406B-9986-C0AC393ADE36}">
      <dgm:prSet/>
      <dgm:spPr/>
      <dgm:t>
        <a:bodyPr/>
        <a:lstStyle/>
        <a:p>
          <a:endParaRPr lang="en-US"/>
        </a:p>
      </dgm:t>
    </dgm:pt>
    <dgm:pt modelId="{C6B1B476-E9CD-4129-8ED1-57D19A1A1BA4}" type="pres">
      <dgm:prSet presAssocID="{5423F8E1-E572-4834-AB49-9876D9CE8890}" presName="vert0" presStyleCnt="0">
        <dgm:presLayoutVars>
          <dgm:dir/>
          <dgm:animOne val="branch"/>
          <dgm:animLvl val="lvl"/>
        </dgm:presLayoutVars>
      </dgm:prSet>
      <dgm:spPr/>
    </dgm:pt>
    <dgm:pt modelId="{8D2F672C-E93D-4C13-97BF-160FD8CEF66C}" type="pres">
      <dgm:prSet presAssocID="{789EB51C-FC52-4463-88EB-EC35617A9BF2}" presName="thickLine" presStyleLbl="alignNode1" presStyleIdx="0" presStyleCnt="3"/>
      <dgm:spPr/>
    </dgm:pt>
    <dgm:pt modelId="{C0263908-A506-48DA-8C9C-ADE54DA663DE}" type="pres">
      <dgm:prSet presAssocID="{789EB51C-FC52-4463-88EB-EC35617A9BF2}" presName="horz1" presStyleCnt="0"/>
      <dgm:spPr/>
    </dgm:pt>
    <dgm:pt modelId="{1D24497F-B481-4522-8558-40970FAD82F1}" type="pres">
      <dgm:prSet presAssocID="{789EB51C-FC52-4463-88EB-EC35617A9BF2}" presName="tx1" presStyleLbl="revTx" presStyleIdx="0" presStyleCnt="3"/>
      <dgm:spPr/>
    </dgm:pt>
    <dgm:pt modelId="{8384B543-D16F-4E42-B15E-491176C2DC5C}" type="pres">
      <dgm:prSet presAssocID="{789EB51C-FC52-4463-88EB-EC35617A9BF2}" presName="vert1" presStyleCnt="0"/>
      <dgm:spPr/>
    </dgm:pt>
    <dgm:pt modelId="{0AE9A486-D731-4498-860F-2B927B54CE64}" type="pres">
      <dgm:prSet presAssocID="{81F9E2BA-D9B0-419D-9217-4C9D0D6000FE}" presName="thickLine" presStyleLbl="alignNode1" presStyleIdx="1" presStyleCnt="3"/>
      <dgm:spPr/>
    </dgm:pt>
    <dgm:pt modelId="{F8AC97C9-BDB1-4684-812D-5C1474A77133}" type="pres">
      <dgm:prSet presAssocID="{81F9E2BA-D9B0-419D-9217-4C9D0D6000FE}" presName="horz1" presStyleCnt="0"/>
      <dgm:spPr/>
    </dgm:pt>
    <dgm:pt modelId="{1E69307A-0C60-45AB-8FD7-7AF31F90CC48}" type="pres">
      <dgm:prSet presAssocID="{81F9E2BA-D9B0-419D-9217-4C9D0D6000FE}" presName="tx1" presStyleLbl="revTx" presStyleIdx="1" presStyleCnt="3"/>
      <dgm:spPr/>
    </dgm:pt>
    <dgm:pt modelId="{72BEF9EE-994E-4256-BF78-4901E0BE4F82}" type="pres">
      <dgm:prSet presAssocID="{81F9E2BA-D9B0-419D-9217-4C9D0D6000FE}" presName="vert1" presStyleCnt="0"/>
      <dgm:spPr/>
    </dgm:pt>
    <dgm:pt modelId="{529AA07D-F973-499D-B140-E68125C1C46D}" type="pres">
      <dgm:prSet presAssocID="{BA84EA91-D7FD-4A20-8D9D-9FC298781812}" presName="thickLine" presStyleLbl="alignNode1" presStyleIdx="2" presStyleCnt="3"/>
      <dgm:spPr/>
    </dgm:pt>
    <dgm:pt modelId="{4926449B-DBFC-4D5E-A910-F5416040F340}" type="pres">
      <dgm:prSet presAssocID="{BA84EA91-D7FD-4A20-8D9D-9FC298781812}" presName="horz1" presStyleCnt="0"/>
      <dgm:spPr/>
    </dgm:pt>
    <dgm:pt modelId="{15FDB13A-9CE1-4829-AC47-9037AD5E6EA4}" type="pres">
      <dgm:prSet presAssocID="{BA84EA91-D7FD-4A20-8D9D-9FC298781812}" presName="tx1" presStyleLbl="revTx" presStyleIdx="2" presStyleCnt="3"/>
      <dgm:spPr/>
    </dgm:pt>
    <dgm:pt modelId="{3FA15A6B-4769-4248-B31F-8C64BAFD24F4}" type="pres">
      <dgm:prSet presAssocID="{BA84EA91-D7FD-4A20-8D9D-9FC298781812}" presName="vert1" presStyleCnt="0"/>
      <dgm:spPr/>
    </dgm:pt>
  </dgm:ptLst>
  <dgm:cxnLst>
    <dgm:cxn modelId="{6143B910-A5AA-404E-9A23-E0C0885C1A66}" type="presOf" srcId="{81F9E2BA-D9B0-419D-9217-4C9D0D6000FE}" destId="{1E69307A-0C60-45AB-8FD7-7AF31F90CC48}" srcOrd="0" destOrd="0" presId="urn:microsoft.com/office/officeart/2008/layout/LinedList"/>
    <dgm:cxn modelId="{4B010928-880D-42CA-A436-51D354A7E3FF}" type="presOf" srcId="{789EB51C-FC52-4463-88EB-EC35617A9BF2}" destId="{1D24497F-B481-4522-8558-40970FAD82F1}" srcOrd="0" destOrd="0" presId="urn:microsoft.com/office/officeart/2008/layout/LinedList"/>
    <dgm:cxn modelId="{9A0CF256-7FFB-464F-9246-DE087ECA8C2E}" type="presOf" srcId="{BA84EA91-D7FD-4A20-8D9D-9FC298781812}" destId="{15FDB13A-9CE1-4829-AC47-9037AD5E6EA4}" srcOrd="0" destOrd="0" presId="urn:microsoft.com/office/officeart/2008/layout/LinedList"/>
    <dgm:cxn modelId="{01772A7B-F3E9-456B-88CB-D8A80951EAE8}" srcId="{5423F8E1-E572-4834-AB49-9876D9CE8890}" destId="{81F9E2BA-D9B0-419D-9217-4C9D0D6000FE}" srcOrd="1" destOrd="0" parTransId="{ADE29D87-7C5E-4F4B-B074-EC0C71D31FA6}" sibTransId="{559CEF45-856F-462E-BFAB-ACEB6AA6DE29}"/>
    <dgm:cxn modelId="{78375F9E-5020-4099-AEC0-9EB3DF652D42}" type="presOf" srcId="{5423F8E1-E572-4834-AB49-9876D9CE8890}" destId="{C6B1B476-E9CD-4129-8ED1-57D19A1A1BA4}" srcOrd="0" destOrd="0" presId="urn:microsoft.com/office/officeart/2008/layout/LinedList"/>
    <dgm:cxn modelId="{9D354FD1-3A1D-406B-9986-C0AC393ADE36}" srcId="{5423F8E1-E572-4834-AB49-9876D9CE8890}" destId="{BA84EA91-D7FD-4A20-8D9D-9FC298781812}" srcOrd="2" destOrd="0" parTransId="{27DBFE17-FBEF-44F4-A9E1-ACBA36EB7C02}" sibTransId="{3AFD0049-35C8-4E22-B4D7-FB0C3F1E0D88}"/>
    <dgm:cxn modelId="{9AEB2ED3-D2C2-4792-A2AA-E2F5F708789E}" srcId="{5423F8E1-E572-4834-AB49-9876D9CE8890}" destId="{789EB51C-FC52-4463-88EB-EC35617A9BF2}" srcOrd="0" destOrd="0" parTransId="{F7248015-693F-4AFB-AF82-A9B9F7F7CD60}" sibTransId="{FA4EE950-939C-4D76-9B1D-5307419C7C0B}"/>
    <dgm:cxn modelId="{060D5C56-4E0A-4D8B-BC37-8CE3870B924D}" type="presParOf" srcId="{C6B1B476-E9CD-4129-8ED1-57D19A1A1BA4}" destId="{8D2F672C-E93D-4C13-97BF-160FD8CEF66C}" srcOrd="0" destOrd="0" presId="urn:microsoft.com/office/officeart/2008/layout/LinedList"/>
    <dgm:cxn modelId="{223E66CA-65C3-4052-9D19-BA97A972ECE0}" type="presParOf" srcId="{C6B1B476-E9CD-4129-8ED1-57D19A1A1BA4}" destId="{C0263908-A506-48DA-8C9C-ADE54DA663DE}" srcOrd="1" destOrd="0" presId="urn:microsoft.com/office/officeart/2008/layout/LinedList"/>
    <dgm:cxn modelId="{033B21CD-5BB8-4634-890B-12B2FA267005}" type="presParOf" srcId="{C0263908-A506-48DA-8C9C-ADE54DA663DE}" destId="{1D24497F-B481-4522-8558-40970FAD82F1}" srcOrd="0" destOrd="0" presId="urn:microsoft.com/office/officeart/2008/layout/LinedList"/>
    <dgm:cxn modelId="{B04E6AD7-18BC-42FB-B8BA-B1DE3BAE0F6F}" type="presParOf" srcId="{C0263908-A506-48DA-8C9C-ADE54DA663DE}" destId="{8384B543-D16F-4E42-B15E-491176C2DC5C}" srcOrd="1" destOrd="0" presId="urn:microsoft.com/office/officeart/2008/layout/LinedList"/>
    <dgm:cxn modelId="{BD3E6317-883F-4E1F-9B74-16A8AE951EBF}" type="presParOf" srcId="{C6B1B476-E9CD-4129-8ED1-57D19A1A1BA4}" destId="{0AE9A486-D731-4498-860F-2B927B54CE64}" srcOrd="2" destOrd="0" presId="urn:microsoft.com/office/officeart/2008/layout/LinedList"/>
    <dgm:cxn modelId="{960E567E-E46D-464F-B33F-329ED591ECAE}" type="presParOf" srcId="{C6B1B476-E9CD-4129-8ED1-57D19A1A1BA4}" destId="{F8AC97C9-BDB1-4684-812D-5C1474A77133}" srcOrd="3" destOrd="0" presId="urn:microsoft.com/office/officeart/2008/layout/LinedList"/>
    <dgm:cxn modelId="{EB369A45-A5BE-4390-BE56-10269FA96517}" type="presParOf" srcId="{F8AC97C9-BDB1-4684-812D-5C1474A77133}" destId="{1E69307A-0C60-45AB-8FD7-7AF31F90CC48}" srcOrd="0" destOrd="0" presId="urn:microsoft.com/office/officeart/2008/layout/LinedList"/>
    <dgm:cxn modelId="{F8A464B4-3842-4F51-8293-A7DA1B75DFDA}" type="presParOf" srcId="{F8AC97C9-BDB1-4684-812D-5C1474A77133}" destId="{72BEF9EE-994E-4256-BF78-4901E0BE4F82}" srcOrd="1" destOrd="0" presId="urn:microsoft.com/office/officeart/2008/layout/LinedList"/>
    <dgm:cxn modelId="{EE3EE70F-5C68-4606-8A21-F2E9E43546EA}" type="presParOf" srcId="{C6B1B476-E9CD-4129-8ED1-57D19A1A1BA4}" destId="{529AA07D-F973-499D-B140-E68125C1C46D}" srcOrd="4" destOrd="0" presId="urn:microsoft.com/office/officeart/2008/layout/LinedList"/>
    <dgm:cxn modelId="{9701FE0E-F764-40DB-A121-F377C8410E2A}" type="presParOf" srcId="{C6B1B476-E9CD-4129-8ED1-57D19A1A1BA4}" destId="{4926449B-DBFC-4D5E-A910-F5416040F340}" srcOrd="5" destOrd="0" presId="urn:microsoft.com/office/officeart/2008/layout/LinedList"/>
    <dgm:cxn modelId="{12C98977-3EAA-4F2A-9220-BF2F4542DF3E}" type="presParOf" srcId="{4926449B-DBFC-4D5E-A910-F5416040F340}" destId="{15FDB13A-9CE1-4829-AC47-9037AD5E6EA4}" srcOrd="0" destOrd="0" presId="urn:microsoft.com/office/officeart/2008/layout/LinedList"/>
    <dgm:cxn modelId="{254E1D2E-97C2-4DC9-953E-E496C1484308}" type="presParOf" srcId="{4926449B-DBFC-4D5E-A910-F5416040F340}" destId="{3FA15A6B-4769-4248-B31F-8C64BAFD24F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C48A82-214B-4504-B0AE-5FBF4A119B35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6AA9A7-DAE4-4D46-89CE-0D74E63D93DD}">
      <dgm:prSet/>
      <dgm:spPr/>
      <dgm:t>
        <a:bodyPr/>
        <a:lstStyle/>
        <a:p>
          <a:r>
            <a:rPr lang="de-CH" b="0" i="0"/>
            <a:t>Mal wieder ein bisschen Plain HTML :) </a:t>
          </a:r>
          <a:endParaRPr lang="en-US"/>
        </a:p>
      </dgm:t>
    </dgm:pt>
    <dgm:pt modelId="{F6D14E72-8B01-4D7A-82A7-FC39C4621B06}" type="parTrans" cxnId="{E5BDC4B1-1DF7-41A3-B3CE-131D22B265F1}">
      <dgm:prSet/>
      <dgm:spPr/>
      <dgm:t>
        <a:bodyPr/>
        <a:lstStyle/>
        <a:p>
          <a:endParaRPr lang="en-US"/>
        </a:p>
      </dgm:t>
    </dgm:pt>
    <dgm:pt modelId="{897C8CDA-E2A8-4FBB-990A-8C8B3E7AFB88}" type="sibTrans" cxnId="{E5BDC4B1-1DF7-41A3-B3CE-131D22B265F1}">
      <dgm:prSet/>
      <dgm:spPr/>
      <dgm:t>
        <a:bodyPr/>
        <a:lstStyle/>
        <a:p>
          <a:endParaRPr lang="en-US"/>
        </a:p>
      </dgm:t>
    </dgm:pt>
    <dgm:pt modelId="{E4A50873-1795-41BC-A827-AA0836726926}">
      <dgm:prSet/>
      <dgm:spPr/>
      <dgm:t>
        <a:bodyPr/>
        <a:lstStyle/>
        <a:p>
          <a:r>
            <a:rPr lang="de-CH" b="0" i="0"/>
            <a:t>Umsetzung ist bis jetzt gut gelungen</a:t>
          </a:r>
          <a:endParaRPr lang="en-US"/>
        </a:p>
      </dgm:t>
    </dgm:pt>
    <dgm:pt modelId="{B9F43563-CC69-4DD2-8A83-22A721B3954B}" type="parTrans" cxnId="{2C7B2AA7-5486-4135-ABAD-6E7C54D46FBD}">
      <dgm:prSet/>
      <dgm:spPr/>
      <dgm:t>
        <a:bodyPr/>
        <a:lstStyle/>
        <a:p>
          <a:endParaRPr lang="en-US"/>
        </a:p>
      </dgm:t>
    </dgm:pt>
    <dgm:pt modelId="{D4484244-D58D-4222-824C-EBCB1345DAD8}" type="sibTrans" cxnId="{2C7B2AA7-5486-4135-ABAD-6E7C54D46FBD}">
      <dgm:prSet/>
      <dgm:spPr/>
      <dgm:t>
        <a:bodyPr/>
        <a:lstStyle/>
        <a:p>
          <a:endParaRPr lang="en-US"/>
        </a:p>
      </dgm:t>
    </dgm:pt>
    <dgm:pt modelId="{CCD841E4-B380-4787-86BB-86C4A31A9A02}">
      <dgm:prSet phldr="0"/>
      <dgm:spPr/>
      <dgm:t>
        <a:bodyPr/>
        <a:lstStyle/>
        <a:p>
          <a:pPr rtl="0"/>
          <a:r>
            <a:rPr lang="de-CH" b="0" i="0"/>
            <a:t>Funktionsorientiertes Design</a:t>
          </a:r>
          <a:endParaRPr lang="de-CH" b="0" i="0">
            <a:latin typeface="Century Gothic" panose="020B0502020202020204"/>
          </a:endParaRPr>
        </a:p>
      </dgm:t>
    </dgm:pt>
    <dgm:pt modelId="{D8F72C48-EB00-48F8-895B-2D2A70EB2A62}" type="parTrans" cxnId="{B80E147D-537A-4F09-A7D3-0098EF43030E}">
      <dgm:prSet/>
      <dgm:spPr/>
    </dgm:pt>
    <dgm:pt modelId="{A26E3345-11EF-45F2-8210-D39334600CFF}" type="sibTrans" cxnId="{B80E147D-537A-4F09-A7D3-0098EF43030E}">
      <dgm:prSet/>
      <dgm:spPr/>
    </dgm:pt>
    <dgm:pt modelId="{6DB525F2-32EC-495A-AA74-EC264242291C}" type="pres">
      <dgm:prSet presAssocID="{68C48A82-214B-4504-B0AE-5FBF4A119B35}" presName="vert0" presStyleCnt="0">
        <dgm:presLayoutVars>
          <dgm:dir/>
          <dgm:animOne val="branch"/>
          <dgm:animLvl val="lvl"/>
        </dgm:presLayoutVars>
      </dgm:prSet>
      <dgm:spPr/>
    </dgm:pt>
    <dgm:pt modelId="{6DD5BB27-24EF-4C95-B155-892DEC49DB20}" type="pres">
      <dgm:prSet presAssocID="{906AA9A7-DAE4-4D46-89CE-0D74E63D93DD}" presName="thickLine" presStyleLbl="alignNode1" presStyleIdx="0" presStyleCnt="3"/>
      <dgm:spPr/>
    </dgm:pt>
    <dgm:pt modelId="{F9D3824D-50E9-4D09-BC95-04C3C394C1FF}" type="pres">
      <dgm:prSet presAssocID="{906AA9A7-DAE4-4D46-89CE-0D74E63D93DD}" presName="horz1" presStyleCnt="0"/>
      <dgm:spPr/>
    </dgm:pt>
    <dgm:pt modelId="{D07F978D-2F0D-4038-B79D-0ABDE73E437D}" type="pres">
      <dgm:prSet presAssocID="{906AA9A7-DAE4-4D46-89CE-0D74E63D93DD}" presName="tx1" presStyleLbl="revTx" presStyleIdx="0" presStyleCnt="3"/>
      <dgm:spPr/>
    </dgm:pt>
    <dgm:pt modelId="{881DC619-D536-49E5-91B7-4660A708B0A7}" type="pres">
      <dgm:prSet presAssocID="{906AA9A7-DAE4-4D46-89CE-0D74E63D93DD}" presName="vert1" presStyleCnt="0"/>
      <dgm:spPr/>
    </dgm:pt>
    <dgm:pt modelId="{721031E2-B684-4E3A-8629-27DF1779F356}" type="pres">
      <dgm:prSet presAssocID="{E4A50873-1795-41BC-A827-AA0836726926}" presName="thickLine" presStyleLbl="alignNode1" presStyleIdx="1" presStyleCnt="3"/>
      <dgm:spPr/>
    </dgm:pt>
    <dgm:pt modelId="{7CFC2B79-77B0-49EE-BDB7-566E6D686444}" type="pres">
      <dgm:prSet presAssocID="{E4A50873-1795-41BC-A827-AA0836726926}" presName="horz1" presStyleCnt="0"/>
      <dgm:spPr/>
    </dgm:pt>
    <dgm:pt modelId="{0B082A92-24FC-4A12-BEC9-1567BF850264}" type="pres">
      <dgm:prSet presAssocID="{E4A50873-1795-41BC-A827-AA0836726926}" presName="tx1" presStyleLbl="revTx" presStyleIdx="1" presStyleCnt="3"/>
      <dgm:spPr/>
    </dgm:pt>
    <dgm:pt modelId="{FDD30C62-2B23-430C-8CCC-E3785B57B640}" type="pres">
      <dgm:prSet presAssocID="{E4A50873-1795-41BC-A827-AA0836726926}" presName="vert1" presStyleCnt="0"/>
      <dgm:spPr/>
    </dgm:pt>
    <dgm:pt modelId="{99E8D408-A363-4AC0-AB48-6DE2502343A9}" type="pres">
      <dgm:prSet presAssocID="{CCD841E4-B380-4787-86BB-86C4A31A9A02}" presName="thickLine" presStyleLbl="alignNode1" presStyleIdx="2" presStyleCnt="3"/>
      <dgm:spPr/>
    </dgm:pt>
    <dgm:pt modelId="{619A44E7-03CE-40CD-B3B4-795B50AB3E06}" type="pres">
      <dgm:prSet presAssocID="{CCD841E4-B380-4787-86BB-86C4A31A9A02}" presName="horz1" presStyleCnt="0"/>
      <dgm:spPr/>
    </dgm:pt>
    <dgm:pt modelId="{A54B983E-EDF2-4FCD-A3FC-A5E82644609D}" type="pres">
      <dgm:prSet presAssocID="{CCD841E4-B380-4787-86BB-86C4A31A9A02}" presName="tx1" presStyleLbl="revTx" presStyleIdx="2" presStyleCnt="3"/>
      <dgm:spPr/>
    </dgm:pt>
    <dgm:pt modelId="{FF7E9CFB-EED6-4646-87FC-65397639AF02}" type="pres">
      <dgm:prSet presAssocID="{CCD841E4-B380-4787-86BB-86C4A31A9A02}" presName="vert1" presStyleCnt="0"/>
      <dgm:spPr/>
    </dgm:pt>
  </dgm:ptLst>
  <dgm:cxnLst>
    <dgm:cxn modelId="{1EC6F23F-DADB-48F0-951B-547FFB0E12C7}" type="presOf" srcId="{CCD841E4-B380-4787-86BB-86C4A31A9A02}" destId="{A54B983E-EDF2-4FCD-A3FC-A5E82644609D}" srcOrd="0" destOrd="0" presId="urn:microsoft.com/office/officeart/2008/layout/LinedList"/>
    <dgm:cxn modelId="{6DF6F579-23CE-438D-AFA8-D4DBA3EB5F77}" type="presOf" srcId="{E4A50873-1795-41BC-A827-AA0836726926}" destId="{0B082A92-24FC-4A12-BEC9-1567BF850264}" srcOrd="0" destOrd="0" presId="urn:microsoft.com/office/officeart/2008/layout/LinedList"/>
    <dgm:cxn modelId="{B80E147D-537A-4F09-A7D3-0098EF43030E}" srcId="{68C48A82-214B-4504-B0AE-5FBF4A119B35}" destId="{CCD841E4-B380-4787-86BB-86C4A31A9A02}" srcOrd="2" destOrd="0" parTransId="{D8F72C48-EB00-48F8-895B-2D2A70EB2A62}" sibTransId="{A26E3345-11EF-45F2-8210-D39334600CFF}"/>
    <dgm:cxn modelId="{81C5ED92-1E99-488A-B8DA-BC5081AA1C55}" type="presOf" srcId="{906AA9A7-DAE4-4D46-89CE-0D74E63D93DD}" destId="{D07F978D-2F0D-4038-B79D-0ABDE73E437D}" srcOrd="0" destOrd="0" presId="urn:microsoft.com/office/officeart/2008/layout/LinedList"/>
    <dgm:cxn modelId="{2C7B2AA7-5486-4135-ABAD-6E7C54D46FBD}" srcId="{68C48A82-214B-4504-B0AE-5FBF4A119B35}" destId="{E4A50873-1795-41BC-A827-AA0836726926}" srcOrd="1" destOrd="0" parTransId="{B9F43563-CC69-4DD2-8A83-22A721B3954B}" sibTransId="{D4484244-D58D-4222-824C-EBCB1345DAD8}"/>
    <dgm:cxn modelId="{E5BDC4B1-1DF7-41A3-B3CE-131D22B265F1}" srcId="{68C48A82-214B-4504-B0AE-5FBF4A119B35}" destId="{906AA9A7-DAE4-4D46-89CE-0D74E63D93DD}" srcOrd="0" destOrd="0" parTransId="{F6D14E72-8B01-4D7A-82A7-FC39C4621B06}" sibTransId="{897C8CDA-E2A8-4FBB-990A-8C8B3E7AFB88}"/>
    <dgm:cxn modelId="{91F33FB6-3F2A-4320-AA66-334F5D5D628B}" type="presOf" srcId="{68C48A82-214B-4504-B0AE-5FBF4A119B35}" destId="{6DB525F2-32EC-495A-AA74-EC264242291C}" srcOrd="0" destOrd="0" presId="urn:microsoft.com/office/officeart/2008/layout/LinedList"/>
    <dgm:cxn modelId="{31E9EB96-7640-4625-9628-23136780CC31}" type="presParOf" srcId="{6DB525F2-32EC-495A-AA74-EC264242291C}" destId="{6DD5BB27-24EF-4C95-B155-892DEC49DB20}" srcOrd="0" destOrd="0" presId="urn:microsoft.com/office/officeart/2008/layout/LinedList"/>
    <dgm:cxn modelId="{C9145317-1BEB-4C52-BABA-7CDF6BF21B03}" type="presParOf" srcId="{6DB525F2-32EC-495A-AA74-EC264242291C}" destId="{F9D3824D-50E9-4D09-BC95-04C3C394C1FF}" srcOrd="1" destOrd="0" presId="urn:microsoft.com/office/officeart/2008/layout/LinedList"/>
    <dgm:cxn modelId="{E45EC574-11C9-4DDA-840C-502564982B64}" type="presParOf" srcId="{F9D3824D-50E9-4D09-BC95-04C3C394C1FF}" destId="{D07F978D-2F0D-4038-B79D-0ABDE73E437D}" srcOrd="0" destOrd="0" presId="urn:microsoft.com/office/officeart/2008/layout/LinedList"/>
    <dgm:cxn modelId="{C43DD33E-486A-4AB4-AFFD-73AA9F745202}" type="presParOf" srcId="{F9D3824D-50E9-4D09-BC95-04C3C394C1FF}" destId="{881DC619-D536-49E5-91B7-4660A708B0A7}" srcOrd="1" destOrd="0" presId="urn:microsoft.com/office/officeart/2008/layout/LinedList"/>
    <dgm:cxn modelId="{6BC92FC2-CAE0-421B-905D-505CD7CA7C32}" type="presParOf" srcId="{6DB525F2-32EC-495A-AA74-EC264242291C}" destId="{721031E2-B684-4E3A-8629-27DF1779F356}" srcOrd="2" destOrd="0" presId="urn:microsoft.com/office/officeart/2008/layout/LinedList"/>
    <dgm:cxn modelId="{5E474D9E-BBA9-4F35-AA22-53E2B854E843}" type="presParOf" srcId="{6DB525F2-32EC-495A-AA74-EC264242291C}" destId="{7CFC2B79-77B0-49EE-BDB7-566E6D686444}" srcOrd="3" destOrd="0" presId="urn:microsoft.com/office/officeart/2008/layout/LinedList"/>
    <dgm:cxn modelId="{5881E017-0FCE-4DFE-ADFD-BCC1ADFD45EB}" type="presParOf" srcId="{7CFC2B79-77B0-49EE-BDB7-566E6D686444}" destId="{0B082A92-24FC-4A12-BEC9-1567BF850264}" srcOrd="0" destOrd="0" presId="urn:microsoft.com/office/officeart/2008/layout/LinedList"/>
    <dgm:cxn modelId="{621689E0-FB24-4885-8889-6E212387CC7C}" type="presParOf" srcId="{7CFC2B79-77B0-49EE-BDB7-566E6D686444}" destId="{FDD30C62-2B23-430C-8CCC-E3785B57B640}" srcOrd="1" destOrd="0" presId="urn:microsoft.com/office/officeart/2008/layout/LinedList"/>
    <dgm:cxn modelId="{1691DD3F-7949-4301-9B9B-735EDEE2DD2E}" type="presParOf" srcId="{6DB525F2-32EC-495A-AA74-EC264242291C}" destId="{99E8D408-A363-4AC0-AB48-6DE2502343A9}" srcOrd="4" destOrd="0" presId="urn:microsoft.com/office/officeart/2008/layout/LinedList"/>
    <dgm:cxn modelId="{1EB6F5C3-B9BF-4CFE-9A04-D78A48A4FFAD}" type="presParOf" srcId="{6DB525F2-32EC-495A-AA74-EC264242291C}" destId="{619A44E7-03CE-40CD-B3B4-795B50AB3E06}" srcOrd="5" destOrd="0" presId="urn:microsoft.com/office/officeart/2008/layout/LinedList"/>
    <dgm:cxn modelId="{862330E8-552D-4B76-BF88-70349D78C726}" type="presParOf" srcId="{619A44E7-03CE-40CD-B3B4-795B50AB3E06}" destId="{A54B983E-EDF2-4FCD-A3FC-A5E82644609D}" srcOrd="0" destOrd="0" presId="urn:microsoft.com/office/officeart/2008/layout/LinedList"/>
    <dgm:cxn modelId="{DC25C52B-47DB-4080-BE02-335897707663}" type="presParOf" srcId="{619A44E7-03CE-40CD-B3B4-795B50AB3E06}" destId="{FF7E9CFB-EED6-4646-87FC-65397639AF0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5635E1-FBCE-4E67-B9F5-3D1E4FE813AA}">
      <dsp:nvSpPr>
        <dsp:cNvPr id="0" name=""/>
        <dsp:cNvSpPr/>
      </dsp:nvSpPr>
      <dsp:spPr>
        <a:xfrm>
          <a:off x="550892" y="394754"/>
          <a:ext cx="1444760" cy="144476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A1D422-2A8A-492B-865B-2054EB28EE66}">
      <dsp:nvSpPr>
        <dsp:cNvPr id="0" name=""/>
        <dsp:cNvSpPr/>
      </dsp:nvSpPr>
      <dsp:spPr>
        <a:xfrm>
          <a:off x="858792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B7249D-FC69-4C0C-8D67-0669A7C85980}">
      <dsp:nvSpPr>
        <dsp:cNvPr id="0" name=""/>
        <dsp:cNvSpPr/>
      </dsp:nvSpPr>
      <dsp:spPr>
        <a:xfrm>
          <a:off x="89042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3200" b="0" i="0" kern="1200"/>
            <a:t>Designs</a:t>
          </a:r>
          <a:endParaRPr lang="en-US" sz="3200" kern="1200"/>
        </a:p>
      </dsp:txBody>
      <dsp:txXfrm>
        <a:off x="89042" y="2289522"/>
        <a:ext cx="2368460" cy="720000"/>
      </dsp:txXfrm>
    </dsp:sp>
    <dsp:sp modelId="{C9905DDD-15B6-4D9A-AD81-13CB7B8CF48F}">
      <dsp:nvSpPr>
        <dsp:cNvPr id="0" name=""/>
        <dsp:cNvSpPr/>
      </dsp:nvSpPr>
      <dsp:spPr>
        <a:xfrm>
          <a:off x="3333833" y="394754"/>
          <a:ext cx="1444760" cy="144476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1A95AA6-46E6-4F62-B007-AD138CFD9193}">
      <dsp:nvSpPr>
        <dsp:cNvPr id="0" name=""/>
        <dsp:cNvSpPr/>
      </dsp:nvSpPr>
      <dsp:spPr>
        <a:xfrm>
          <a:off x="3641733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B0ED3F-2384-45AF-A57B-D75A8EA2F342}">
      <dsp:nvSpPr>
        <dsp:cNvPr id="0" name=""/>
        <dsp:cNvSpPr/>
      </dsp:nvSpPr>
      <dsp:spPr>
        <a:xfrm>
          <a:off x="2871984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3200" b="0" i="0" kern="1200"/>
            <a:t>Umsetzung</a:t>
          </a:r>
          <a:endParaRPr lang="en-US" sz="3200" kern="1200"/>
        </a:p>
      </dsp:txBody>
      <dsp:txXfrm>
        <a:off x="2871984" y="2289522"/>
        <a:ext cx="2368460" cy="720000"/>
      </dsp:txXfrm>
    </dsp:sp>
    <dsp:sp modelId="{C8C0A090-7C91-4E51-89C2-ACA07B0F30CE}">
      <dsp:nvSpPr>
        <dsp:cNvPr id="0" name=""/>
        <dsp:cNvSpPr/>
      </dsp:nvSpPr>
      <dsp:spPr>
        <a:xfrm>
          <a:off x="6116775" y="394754"/>
          <a:ext cx="1444760" cy="144476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0BEB83-55B6-4CAE-B48B-9E9803313FCF}">
      <dsp:nvSpPr>
        <dsp:cNvPr id="0" name=""/>
        <dsp:cNvSpPr/>
      </dsp:nvSpPr>
      <dsp:spPr>
        <a:xfrm>
          <a:off x="6424675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F983CC-F8BD-448D-932E-9DB57F5630E9}">
      <dsp:nvSpPr>
        <dsp:cNvPr id="0" name=""/>
        <dsp:cNvSpPr/>
      </dsp:nvSpPr>
      <dsp:spPr>
        <a:xfrm>
          <a:off x="5654925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3200" b="0" i="0" kern="1200"/>
            <a:t>Probleme</a:t>
          </a:r>
          <a:endParaRPr lang="en-US" sz="3200" kern="1200"/>
        </a:p>
      </dsp:txBody>
      <dsp:txXfrm>
        <a:off x="5654925" y="2289522"/>
        <a:ext cx="2368460" cy="720000"/>
      </dsp:txXfrm>
    </dsp:sp>
    <dsp:sp modelId="{3225D8B0-C44B-46B5-8409-A8D8939937FA}">
      <dsp:nvSpPr>
        <dsp:cNvPr id="0" name=""/>
        <dsp:cNvSpPr/>
      </dsp:nvSpPr>
      <dsp:spPr>
        <a:xfrm>
          <a:off x="8899716" y="394754"/>
          <a:ext cx="1444760" cy="144476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A4AAF6-1531-4EFA-89AD-EB5900A55D09}">
      <dsp:nvSpPr>
        <dsp:cNvPr id="0" name=""/>
        <dsp:cNvSpPr/>
      </dsp:nvSpPr>
      <dsp:spPr>
        <a:xfrm>
          <a:off x="9207616" y="702654"/>
          <a:ext cx="828961" cy="82896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2DFA90-5CD2-4D48-B043-C692F0CA66BF}">
      <dsp:nvSpPr>
        <dsp:cNvPr id="0" name=""/>
        <dsp:cNvSpPr/>
      </dsp:nvSpPr>
      <dsp:spPr>
        <a:xfrm>
          <a:off x="8437866" y="2289522"/>
          <a:ext cx="236846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CH" sz="3200" b="0" i="0" kern="1200"/>
            <a:t>Fazit</a:t>
          </a:r>
          <a:endParaRPr lang="en-US" sz="3200" kern="1200"/>
        </a:p>
      </dsp:txBody>
      <dsp:txXfrm>
        <a:off x="8437866" y="2289522"/>
        <a:ext cx="236846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2F672C-E93D-4C13-97BF-160FD8CEF66C}">
      <dsp:nvSpPr>
        <dsp:cNvPr id="0" name=""/>
        <dsp:cNvSpPr/>
      </dsp:nvSpPr>
      <dsp:spPr>
        <a:xfrm>
          <a:off x="0" y="2232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D24497F-B481-4522-8558-40970FAD82F1}">
      <dsp:nvSpPr>
        <dsp:cNvPr id="0" name=""/>
        <dsp:cNvSpPr/>
      </dsp:nvSpPr>
      <dsp:spPr>
        <a:xfrm>
          <a:off x="0" y="2232"/>
          <a:ext cx="6496050" cy="1522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4200" kern="1200"/>
            <a:t>Umgang mit Figma</a:t>
          </a:r>
          <a:endParaRPr lang="en-US" sz="4200" kern="1200"/>
        </a:p>
      </dsp:txBody>
      <dsp:txXfrm>
        <a:off x="0" y="2232"/>
        <a:ext cx="6496050" cy="1522511"/>
      </dsp:txXfrm>
    </dsp:sp>
    <dsp:sp modelId="{0AE9A486-D731-4498-860F-2B927B54CE64}">
      <dsp:nvSpPr>
        <dsp:cNvPr id="0" name=""/>
        <dsp:cNvSpPr/>
      </dsp:nvSpPr>
      <dsp:spPr>
        <a:xfrm>
          <a:off x="0" y="1524744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-665368"/>
                <a:satOff val="4108"/>
                <a:lumOff val="-588"/>
                <a:alphaOff val="0"/>
                <a:tint val="98000"/>
                <a:lumMod val="114000"/>
              </a:schemeClr>
            </a:gs>
            <a:gs pos="100000">
              <a:schemeClr val="accent2">
                <a:hueOff val="-665368"/>
                <a:satOff val="4108"/>
                <a:lumOff val="-588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665368"/>
              <a:satOff val="4108"/>
              <a:lumOff val="-588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69307A-0C60-45AB-8FD7-7AF31F90CC48}">
      <dsp:nvSpPr>
        <dsp:cNvPr id="0" name=""/>
        <dsp:cNvSpPr/>
      </dsp:nvSpPr>
      <dsp:spPr>
        <a:xfrm>
          <a:off x="0" y="1524744"/>
          <a:ext cx="6496050" cy="1522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4200" kern="1200"/>
            <a:t>Viel duplizierter Code</a:t>
          </a:r>
          <a:endParaRPr lang="en-US" sz="4200" kern="1200"/>
        </a:p>
      </dsp:txBody>
      <dsp:txXfrm>
        <a:off x="0" y="1524744"/>
        <a:ext cx="6496050" cy="1522511"/>
      </dsp:txXfrm>
    </dsp:sp>
    <dsp:sp modelId="{529AA07D-F973-499D-B140-E68125C1C46D}">
      <dsp:nvSpPr>
        <dsp:cNvPr id="0" name=""/>
        <dsp:cNvSpPr/>
      </dsp:nvSpPr>
      <dsp:spPr>
        <a:xfrm>
          <a:off x="0" y="3047255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-1330735"/>
                <a:satOff val="8216"/>
                <a:lumOff val="-1176"/>
                <a:alphaOff val="0"/>
                <a:tint val="98000"/>
                <a:lumMod val="114000"/>
              </a:schemeClr>
            </a:gs>
            <a:gs pos="100000">
              <a:schemeClr val="accent2">
                <a:hueOff val="-1330735"/>
                <a:satOff val="8216"/>
                <a:lumOff val="-1176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1330735"/>
              <a:satOff val="8216"/>
              <a:lumOff val="-1176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5FDB13A-9CE1-4829-AC47-9037AD5E6EA4}">
      <dsp:nvSpPr>
        <dsp:cNvPr id="0" name=""/>
        <dsp:cNvSpPr/>
      </dsp:nvSpPr>
      <dsp:spPr>
        <a:xfrm>
          <a:off x="0" y="3047255"/>
          <a:ext cx="6496050" cy="1522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4200" kern="1200"/>
            <a:t>Verwendung geeigneter HTML Tags</a:t>
          </a:r>
          <a:endParaRPr lang="en-US" sz="4200" kern="1200"/>
        </a:p>
      </dsp:txBody>
      <dsp:txXfrm>
        <a:off x="0" y="3047255"/>
        <a:ext cx="6496050" cy="15225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D5BB27-24EF-4C95-B155-892DEC49DB20}">
      <dsp:nvSpPr>
        <dsp:cNvPr id="0" name=""/>
        <dsp:cNvSpPr/>
      </dsp:nvSpPr>
      <dsp:spPr>
        <a:xfrm>
          <a:off x="0" y="2232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07F978D-2F0D-4038-B79D-0ABDE73E437D}">
      <dsp:nvSpPr>
        <dsp:cNvPr id="0" name=""/>
        <dsp:cNvSpPr/>
      </dsp:nvSpPr>
      <dsp:spPr>
        <a:xfrm>
          <a:off x="0" y="2232"/>
          <a:ext cx="6496050" cy="1522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4200" b="0" i="0" kern="1200"/>
            <a:t>Mal wieder ein bisschen Plain HTML :) </a:t>
          </a:r>
          <a:endParaRPr lang="en-US" sz="4200" kern="1200"/>
        </a:p>
      </dsp:txBody>
      <dsp:txXfrm>
        <a:off x="0" y="2232"/>
        <a:ext cx="6496050" cy="1522511"/>
      </dsp:txXfrm>
    </dsp:sp>
    <dsp:sp modelId="{721031E2-B684-4E3A-8629-27DF1779F356}">
      <dsp:nvSpPr>
        <dsp:cNvPr id="0" name=""/>
        <dsp:cNvSpPr/>
      </dsp:nvSpPr>
      <dsp:spPr>
        <a:xfrm>
          <a:off x="0" y="1524744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-665368"/>
                <a:satOff val="4108"/>
                <a:lumOff val="-588"/>
                <a:alphaOff val="0"/>
                <a:tint val="98000"/>
                <a:lumMod val="114000"/>
              </a:schemeClr>
            </a:gs>
            <a:gs pos="100000">
              <a:schemeClr val="accent2">
                <a:hueOff val="-665368"/>
                <a:satOff val="4108"/>
                <a:lumOff val="-588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665368"/>
              <a:satOff val="4108"/>
              <a:lumOff val="-588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B082A92-24FC-4A12-BEC9-1567BF850264}">
      <dsp:nvSpPr>
        <dsp:cNvPr id="0" name=""/>
        <dsp:cNvSpPr/>
      </dsp:nvSpPr>
      <dsp:spPr>
        <a:xfrm>
          <a:off x="0" y="1524744"/>
          <a:ext cx="6496050" cy="1522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4200" b="0" i="0" kern="1200"/>
            <a:t>Umsetzung ist bis jetzt gut gelungen</a:t>
          </a:r>
          <a:endParaRPr lang="en-US" sz="4200" kern="1200"/>
        </a:p>
      </dsp:txBody>
      <dsp:txXfrm>
        <a:off x="0" y="1524744"/>
        <a:ext cx="6496050" cy="1522511"/>
      </dsp:txXfrm>
    </dsp:sp>
    <dsp:sp modelId="{99E8D408-A363-4AC0-AB48-6DE2502343A9}">
      <dsp:nvSpPr>
        <dsp:cNvPr id="0" name=""/>
        <dsp:cNvSpPr/>
      </dsp:nvSpPr>
      <dsp:spPr>
        <a:xfrm>
          <a:off x="0" y="3047255"/>
          <a:ext cx="6496050" cy="0"/>
        </a:xfrm>
        <a:prstGeom prst="line">
          <a:avLst/>
        </a:prstGeom>
        <a:gradFill rotWithShape="0">
          <a:gsLst>
            <a:gs pos="0">
              <a:schemeClr val="accent2">
                <a:hueOff val="-1330735"/>
                <a:satOff val="8216"/>
                <a:lumOff val="-1176"/>
                <a:alphaOff val="0"/>
                <a:tint val="98000"/>
                <a:lumMod val="114000"/>
              </a:schemeClr>
            </a:gs>
            <a:gs pos="100000">
              <a:schemeClr val="accent2">
                <a:hueOff val="-1330735"/>
                <a:satOff val="8216"/>
                <a:lumOff val="-1176"/>
                <a:alphaOff val="0"/>
                <a:shade val="90000"/>
                <a:lumMod val="84000"/>
              </a:schemeClr>
            </a:gs>
          </a:gsLst>
          <a:lin ang="5400000" scaled="0"/>
        </a:gradFill>
        <a:ln w="9525" cap="rnd" cmpd="sng" algn="ctr">
          <a:solidFill>
            <a:schemeClr val="accent2">
              <a:hueOff val="-1330735"/>
              <a:satOff val="8216"/>
              <a:lumOff val="-1176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54B983E-EDF2-4FCD-A3FC-A5E82644609D}">
      <dsp:nvSpPr>
        <dsp:cNvPr id="0" name=""/>
        <dsp:cNvSpPr/>
      </dsp:nvSpPr>
      <dsp:spPr>
        <a:xfrm>
          <a:off x="0" y="3047255"/>
          <a:ext cx="6496050" cy="15225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60020" rIns="160020" bIns="160020" numCol="1" spcCol="1270" anchor="t" anchorCtr="0">
          <a:noAutofit/>
        </a:bodyPr>
        <a:lstStyle/>
        <a:p>
          <a:pPr marL="0" lvl="0" indent="0" algn="l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4200" b="0" i="0" kern="1200"/>
            <a:t>Funktionsorientiertes Design</a:t>
          </a:r>
          <a:endParaRPr lang="de-CH" sz="4200" b="0" i="0" kern="1200">
            <a:latin typeface="Century Gothic" panose="020B0502020202020204"/>
          </a:endParaRPr>
        </a:p>
      </dsp:txBody>
      <dsp:txXfrm>
        <a:off x="0" y="3047255"/>
        <a:ext cx="6496050" cy="152251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8B8EC8-BFBA-44A6-BABB-C64E525EE704}" type="datetimeFigureOut">
              <a:rPr lang="de-CH" smtClean="0"/>
              <a:t>17.09.2021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3E058F-D05D-468E-8778-5CAE9E74790A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76691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A478E7-BD10-40E9-B040-FFB2ECE664A3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8093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83986-9E0E-4087-85E1-337928831B7F}" type="datetime1">
              <a:rPr lang="de-CH" smtClean="0"/>
              <a:t>17.09.2021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2929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5C42E-D5EC-4A8B-9C0C-6E5207CF27BF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84772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FAD0D-9228-47C2-ADF6-D99BC5707DC9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08436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10E58-2403-4024-9E16-3CF1A0680E38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7238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8EE5E-8FFA-4540-B6E2-9340E9B27154}" type="datetime1">
              <a:rPr lang="de-CH" smtClean="0"/>
              <a:t>17.09.2021</a:t>
            </a:fld>
            <a:endParaRPr lang="de-CH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84129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99364-E8D8-4703-99C0-096A07353517}" type="datetime1">
              <a:rPr lang="de-CH" smtClean="0"/>
              <a:t>17.09.2021</a:t>
            </a:fld>
            <a:endParaRPr lang="de-CH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905752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EE898-577F-4DF6-A5B6-01711E2A1B48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13246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76962A-AA53-48B9-95FB-4793880A8552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02107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6FC1B-8DE4-43C0-B2D3-A80931258584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79170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860A8D-6B56-4777-B294-3749C445ED16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77371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9B4F9-7556-46B1-B447-4438A3C83112}" type="datetime1">
              <a:rPr lang="de-CH" smtClean="0"/>
              <a:t>17.09.2021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95188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8BF448-9E7A-4619-B07C-463FD2CD3698}" type="datetime1">
              <a:rPr lang="de-CH" smtClean="0"/>
              <a:t>17.09.2021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85246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A95369-DB5A-46E3-AE7F-250C306BBA14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5377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07DFC-1533-448E-98B3-5D881330D99E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66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D6BA6-2FD6-4964-B33D-CF9ECE09C861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83157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F832F-5E0D-4793-8D83-2B26561D9175}" type="datetime1">
              <a:rPr lang="de-CH" smtClean="0"/>
              <a:t>17.09.2021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ECE42B-B596-4F0E-9D26-7CB7F7C3EDB1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35033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7A1092C-3793-4D42-A845-034A592D2583}" type="datetime1">
              <a:rPr lang="de-CH" smtClean="0"/>
              <a:t>17.09.2021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5672" y="6059921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ECE42B-B596-4F0E-9D26-7CB7F7C3EDB1}" type="slidenum">
              <a:rPr lang="de-CH" smtClean="0"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557442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9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5C43051-C29F-49C0-84F3-2F6EB14AF3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505" y="623571"/>
            <a:ext cx="10260990" cy="3523885"/>
          </a:xfrm>
        </p:spPr>
        <p:txBody>
          <a:bodyPr>
            <a:normAutofit/>
          </a:bodyPr>
          <a:lstStyle/>
          <a:p>
            <a:pPr algn="ctr"/>
            <a:r>
              <a:rPr lang="de-CH" sz="8000"/>
              <a:t>HTML Grundgerüst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E0B83E3-283D-47E2-AD86-6C21C979F3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505" y="4777380"/>
            <a:ext cx="10260990" cy="1209763"/>
          </a:xfrm>
        </p:spPr>
        <p:txBody>
          <a:bodyPr>
            <a:normAutofit/>
          </a:bodyPr>
          <a:lstStyle/>
          <a:p>
            <a:pPr algn="ctr"/>
            <a:r>
              <a:rPr lang="de-CH" sz="2400">
                <a:solidFill>
                  <a:schemeClr val="bg2"/>
                </a:solidFill>
              </a:rPr>
              <a:t>Web Grundlagen</a:t>
            </a:r>
          </a:p>
          <a:p>
            <a:pPr algn="ctr"/>
            <a:r>
              <a:rPr lang="de-CH" sz="2400">
                <a:solidFill>
                  <a:schemeClr val="bg2"/>
                </a:solidFill>
              </a:rPr>
              <a:t>Ben Dätwyler &amp; Miriam Streit</a:t>
            </a:r>
          </a:p>
        </p:txBody>
      </p:sp>
    </p:spTree>
    <p:extLst>
      <p:ext uri="{BB962C8B-B14F-4D97-AF65-F5344CB8AC3E}">
        <p14:creationId xmlns:p14="http://schemas.microsoft.com/office/powerpoint/2010/main" val="4045341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de-CH" sz="2200"/>
              <a:t>Umsetzung – Speisekarte-Eintrag / Warenkorb-Eintrag</a:t>
            </a:r>
          </a:p>
        </p:txBody>
      </p:sp>
      <p:sp>
        <p:nvSpPr>
          <p:cNvPr id="22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6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CB5EF90-8A9F-4E02-A928-3A85666EC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/>
              <a:pPr>
                <a:spcAft>
                  <a:spcPts val="600"/>
                </a:spcAft>
              </a:pPr>
              <a:t>10</a:t>
            </a:fld>
            <a:endParaRPr lang="de-CH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594874F0-D938-4831-9AF2-682A69D3D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endParaRPr lang="en-US" sz="140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48E0D-883E-4793-96FE-531BA25217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99DF2536-4429-45F2-8599-99605047B65B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pic>
        <p:nvPicPr>
          <p:cNvPr id="7" name="Grafik 7" descr="Ein Bild, das Text enthält.&#10;&#10;Beschreibung automatisch generiert.">
            <a:extLst>
              <a:ext uri="{FF2B5EF4-FFF2-40B4-BE49-F238E27FC236}">
                <a16:creationId xmlns:a16="http://schemas.microsoft.com/office/drawing/2014/main" id="{DAD5EB09-7C68-40FB-9AA7-67CCEC1F20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6180" y="1447799"/>
            <a:ext cx="5880388" cy="45720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38382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de-CH" sz="3200"/>
              <a:t>Umsetzung – Feedback</a:t>
            </a:r>
          </a:p>
        </p:txBody>
      </p:sp>
      <p:sp>
        <p:nvSpPr>
          <p:cNvPr id="9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3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BA7BB3-5972-4261-945B-6B1003F97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/>
              <a:pPr>
                <a:spcAft>
                  <a:spcPts val="600"/>
                </a:spcAft>
              </a:pPr>
              <a:t>11</a:t>
            </a:fld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E8ACCA-AE98-40CC-B342-1CC935B71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de-CH" sz="1400"/>
          </a:p>
          <a:p>
            <a:endParaRPr lang="de-CH" sz="140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013A5C-2FB4-47CD-93A5-9CBB7B39DE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4234CC3B-A5E6-45A4-85E7-2106421686BA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pic>
        <p:nvPicPr>
          <p:cNvPr id="7" name="Grafik 7" descr="Ein Bild, das Text enthält.&#10;&#10;Beschreibung automatisch generiert.">
            <a:extLst>
              <a:ext uri="{FF2B5EF4-FFF2-40B4-BE49-F238E27FC236}">
                <a16:creationId xmlns:a16="http://schemas.microsoft.com/office/drawing/2014/main" id="{2EA9A175-81E1-46DD-B7DD-CCF0463DF3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821" y="1447799"/>
            <a:ext cx="4983107" cy="45720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44950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8B9538A-2A89-47DD-996C-7D2BE2AB6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de-CH" sz="3600">
                <a:solidFill>
                  <a:srgbClr val="EBEBEB"/>
                </a:solidFill>
              </a:rPr>
              <a:t>Probleme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E625979B-5325-4898-8EF9-5C174B192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34B22E2B-30D5-47A4-97C5-091EA1AB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B6DA3CD-A002-40ED-8194-B4E637BD7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EBA7BB3-5972-4261-945B-6B1003F97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12</a:t>
            </a:fld>
            <a:endParaRPr lang="de-CH">
              <a:solidFill>
                <a:srgbClr val="FFFFFF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013A5C-2FB4-47CD-93A5-9CBB7B39DE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4234CC3B-A5E6-45A4-85E7-2106421686BA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18A084CB-C4D2-4DD6-B62A-75390C8219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1129877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614179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0">
            <a:extLst>
              <a:ext uri="{FF2B5EF4-FFF2-40B4-BE49-F238E27FC236}">
                <a16:creationId xmlns:a16="http://schemas.microsoft.com/office/drawing/2014/main" id="{D8B9538A-2A89-47DD-996C-7D2BE2AB6C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3B22A7D-19B0-4C66-98A8-D8B0C8FDE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800"/>
            <a:ext cx="3108626" cy="4572000"/>
          </a:xfrm>
        </p:spPr>
        <p:txBody>
          <a:bodyPr anchor="ctr">
            <a:normAutofit/>
          </a:bodyPr>
          <a:lstStyle/>
          <a:p>
            <a:r>
              <a:rPr lang="de-CH" sz="3600">
                <a:solidFill>
                  <a:srgbClr val="EBEBEB"/>
                </a:solidFill>
              </a:rPr>
              <a:t>Fazit</a:t>
            </a:r>
          </a:p>
        </p:txBody>
      </p:sp>
      <p:sp>
        <p:nvSpPr>
          <p:cNvPr id="20" name="Freeform: Shape 12">
            <a:extLst>
              <a:ext uri="{FF2B5EF4-FFF2-40B4-BE49-F238E27FC236}">
                <a16:creationId xmlns:a16="http://schemas.microsoft.com/office/drawing/2014/main" id="{E625979B-5325-4898-8EF9-5C174B1921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61310" y="0"/>
            <a:ext cx="8030690" cy="6858000"/>
          </a:xfrm>
          <a:custGeom>
            <a:avLst/>
            <a:gdLst>
              <a:gd name="connsiteX0" fmla="*/ 1176 w 8030690"/>
              <a:gd name="connsiteY0" fmla="*/ 0 h 6858000"/>
              <a:gd name="connsiteX1" fmla="*/ 1344715 w 8030690"/>
              <a:gd name="connsiteY1" fmla="*/ 0 h 6858000"/>
              <a:gd name="connsiteX2" fmla="*/ 1344715 w 8030690"/>
              <a:gd name="connsiteY2" fmla="*/ 0 h 6858000"/>
              <a:gd name="connsiteX3" fmla="*/ 8030690 w 8030690"/>
              <a:gd name="connsiteY3" fmla="*/ 0 h 6858000"/>
              <a:gd name="connsiteX4" fmla="*/ 8030690 w 8030690"/>
              <a:gd name="connsiteY4" fmla="*/ 6858000 h 6858000"/>
              <a:gd name="connsiteX5" fmla="*/ 477746 w 8030690"/>
              <a:gd name="connsiteY5" fmla="*/ 6858000 h 6858000"/>
              <a:gd name="connsiteX6" fmla="*/ 477746 w 8030690"/>
              <a:gd name="connsiteY6" fmla="*/ 6858000 h 6858000"/>
              <a:gd name="connsiteX7" fmla="*/ 0 w 8030690"/>
              <a:gd name="connsiteY7" fmla="*/ 6858000 h 6858000"/>
              <a:gd name="connsiteX8" fmla="*/ 5883 w 8030690"/>
              <a:gd name="connsiteY8" fmla="*/ 6817538 h 6858000"/>
              <a:gd name="connsiteX9" fmla="*/ 23196 w 8030690"/>
              <a:gd name="connsiteY9" fmla="*/ 6698894 h 6858000"/>
              <a:gd name="connsiteX10" fmla="*/ 35298 w 8030690"/>
              <a:gd name="connsiteY10" fmla="*/ 6612483 h 6858000"/>
              <a:gd name="connsiteX11" fmla="*/ 48073 w 8030690"/>
              <a:gd name="connsiteY11" fmla="*/ 6509613 h 6858000"/>
              <a:gd name="connsiteX12" fmla="*/ 63369 w 8030690"/>
              <a:gd name="connsiteY12" fmla="*/ 6387541 h 6858000"/>
              <a:gd name="connsiteX13" fmla="*/ 79506 w 8030690"/>
              <a:gd name="connsiteY13" fmla="*/ 6252438 h 6858000"/>
              <a:gd name="connsiteX14" fmla="*/ 96483 w 8030690"/>
              <a:gd name="connsiteY14" fmla="*/ 6100191 h 6858000"/>
              <a:gd name="connsiteX15" fmla="*/ 114468 w 8030690"/>
              <a:gd name="connsiteY15" fmla="*/ 5934227 h 6858000"/>
              <a:gd name="connsiteX16" fmla="*/ 132454 w 8030690"/>
              <a:gd name="connsiteY16" fmla="*/ 5753862 h 6858000"/>
              <a:gd name="connsiteX17" fmla="*/ 150775 w 8030690"/>
              <a:gd name="connsiteY17" fmla="*/ 5561838 h 6858000"/>
              <a:gd name="connsiteX18" fmla="*/ 167752 w 8030690"/>
              <a:gd name="connsiteY18" fmla="*/ 5354726 h 6858000"/>
              <a:gd name="connsiteX19" fmla="*/ 184057 w 8030690"/>
              <a:gd name="connsiteY19" fmla="*/ 5138013 h 6858000"/>
              <a:gd name="connsiteX20" fmla="*/ 198849 w 8030690"/>
              <a:gd name="connsiteY20" fmla="*/ 4908956 h 6858000"/>
              <a:gd name="connsiteX21" fmla="*/ 212968 w 8030690"/>
              <a:gd name="connsiteY21" fmla="*/ 4670298 h 6858000"/>
              <a:gd name="connsiteX22" fmla="*/ 226248 w 8030690"/>
              <a:gd name="connsiteY22" fmla="*/ 4421352 h 6858000"/>
              <a:gd name="connsiteX23" fmla="*/ 230954 w 8030690"/>
              <a:gd name="connsiteY23" fmla="*/ 4293793 h 6858000"/>
              <a:gd name="connsiteX24" fmla="*/ 236165 w 8030690"/>
              <a:gd name="connsiteY24" fmla="*/ 4163491 h 6858000"/>
              <a:gd name="connsiteX25" fmla="*/ 241039 w 8030690"/>
              <a:gd name="connsiteY25" fmla="*/ 4031132 h 6858000"/>
              <a:gd name="connsiteX26" fmla="*/ 244233 w 8030690"/>
              <a:gd name="connsiteY26" fmla="*/ 3898087 h 6858000"/>
              <a:gd name="connsiteX27" fmla="*/ 247091 w 8030690"/>
              <a:gd name="connsiteY27" fmla="*/ 3762298 h 6858000"/>
              <a:gd name="connsiteX28" fmla="*/ 250116 w 8030690"/>
              <a:gd name="connsiteY28" fmla="*/ 3625138 h 6858000"/>
              <a:gd name="connsiteX29" fmla="*/ 252133 w 8030690"/>
              <a:gd name="connsiteY29" fmla="*/ 3485235 h 6858000"/>
              <a:gd name="connsiteX30" fmla="*/ 252133 w 8030690"/>
              <a:gd name="connsiteY30" fmla="*/ 3343960 h 6858000"/>
              <a:gd name="connsiteX31" fmla="*/ 253142 w 8030690"/>
              <a:gd name="connsiteY31" fmla="*/ 3201314 h 6858000"/>
              <a:gd name="connsiteX32" fmla="*/ 252133 w 8030690"/>
              <a:gd name="connsiteY32" fmla="*/ 3057296 h 6858000"/>
              <a:gd name="connsiteX33" fmla="*/ 250116 w 8030690"/>
              <a:gd name="connsiteY33" fmla="*/ 2911221 h 6858000"/>
              <a:gd name="connsiteX34" fmla="*/ 248267 w 8030690"/>
              <a:gd name="connsiteY34" fmla="*/ 2765145 h 6858000"/>
              <a:gd name="connsiteX35" fmla="*/ 244233 w 8030690"/>
              <a:gd name="connsiteY35" fmla="*/ 2617013 h 6858000"/>
              <a:gd name="connsiteX36" fmla="*/ 240031 w 8030690"/>
              <a:gd name="connsiteY36" fmla="*/ 2467508 h 6858000"/>
              <a:gd name="connsiteX37" fmla="*/ 235156 w 8030690"/>
              <a:gd name="connsiteY37" fmla="*/ 2318004 h 6858000"/>
              <a:gd name="connsiteX38" fmla="*/ 228265 w 8030690"/>
              <a:gd name="connsiteY38" fmla="*/ 2167128 h 6858000"/>
              <a:gd name="connsiteX39" fmla="*/ 220028 w 8030690"/>
              <a:gd name="connsiteY39" fmla="*/ 2014880 h 6858000"/>
              <a:gd name="connsiteX40" fmla="*/ 212128 w 8030690"/>
              <a:gd name="connsiteY40" fmla="*/ 1861947 h 6858000"/>
              <a:gd name="connsiteX41" fmla="*/ 202043 w 8030690"/>
              <a:gd name="connsiteY41" fmla="*/ 1709013 h 6858000"/>
              <a:gd name="connsiteX42" fmla="*/ 189940 w 8030690"/>
              <a:gd name="connsiteY42" fmla="*/ 1554023 h 6858000"/>
              <a:gd name="connsiteX43" fmla="*/ 177838 w 8030690"/>
              <a:gd name="connsiteY43" fmla="*/ 1401089 h 6858000"/>
              <a:gd name="connsiteX44" fmla="*/ 163886 w 8030690"/>
              <a:gd name="connsiteY44" fmla="*/ 1245413 h 6858000"/>
              <a:gd name="connsiteX45" fmla="*/ 148590 w 8030690"/>
              <a:gd name="connsiteY45" fmla="*/ 1089050 h 6858000"/>
              <a:gd name="connsiteX46" fmla="*/ 132454 w 8030690"/>
              <a:gd name="connsiteY46" fmla="*/ 934745 h 6858000"/>
              <a:gd name="connsiteX47" fmla="*/ 113628 w 8030690"/>
              <a:gd name="connsiteY47" fmla="*/ 778383 h 6858000"/>
              <a:gd name="connsiteX48" fmla="*/ 93457 w 8030690"/>
              <a:gd name="connsiteY48" fmla="*/ 622706 h 6858000"/>
              <a:gd name="connsiteX49" fmla="*/ 73454 w 8030690"/>
              <a:gd name="connsiteY49" fmla="*/ 466344 h 6858000"/>
              <a:gd name="connsiteX50" fmla="*/ 50090 w 8030690"/>
              <a:gd name="connsiteY50" fmla="*/ 310667 h 6858000"/>
              <a:gd name="connsiteX51" fmla="*/ 26222 w 8030690"/>
              <a:gd name="connsiteY51" fmla="*/ 15567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8030690" h="6858000">
                <a:moveTo>
                  <a:pt x="1176" y="0"/>
                </a:moveTo>
                <a:lnTo>
                  <a:pt x="1344715" y="0"/>
                </a:lnTo>
                <a:lnTo>
                  <a:pt x="1344715" y="0"/>
                </a:lnTo>
                <a:lnTo>
                  <a:pt x="8030690" y="0"/>
                </a:lnTo>
                <a:lnTo>
                  <a:pt x="8030690" y="6858000"/>
                </a:lnTo>
                <a:lnTo>
                  <a:pt x="477746" y="6858000"/>
                </a:lnTo>
                <a:lnTo>
                  <a:pt x="477746" y="6858000"/>
                </a:lnTo>
                <a:lnTo>
                  <a:pt x="0" y="6858000"/>
                </a:lnTo>
                <a:lnTo>
                  <a:pt x="5883" y="6817538"/>
                </a:lnTo>
                <a:lnTo>
                  <a:pt x="23196" y="6698894"/>
                </a:lnTo>
                <a:lnTo>
                  <a:pt x="35298" y="6612483"/>
                </a:lnTo>
                <a:lnTo>
                  <a:pt x="48073" y="6509613"/>
                </a:lnTo>
                <a:lnTo>
                  <a:pt x="63369" y="6387541"/>
                </a:lnTo>
                <a:lnTo>
                  <a:pt x="79506" y="6252438"/>
                </a:lnTo>
                <a:lnTo>
                  <a:pt x="96483" y="6100191"/>
                </a:lnTo>
                <a:lnTo>
                  <a:pt x="114468" y="5934227"/>
                </a:lnTo>
                <a:lnTo>
                  <a:pt x="132454" y="5753862"/>
                </a:lnTo>
                <a:lnTo>
                  <a:pt x="150775" y="5561838"/>
                </a:lnTo>
                <a:lnTo>
                  <a:pt x="167752" y="5354726"/>
                </a:lnTo>
                <a:lnTo>
                  <a:pt x="184057" y="5138013"/>
                </a:lnTo>
                <a:lnTo>
                  <a:pt x="198849" y="4908956"/>
                </a:lnTo>
                <a:lnTo>
                  <a:pt x="212968" y="4670298"/>
                </a:lnTo>
                <a:lnTo>
                  <a:pt x="226248" y="4421352"/>
                </a:lnTo>
                <a:lnTo>
                  <a:pt x="230954" y="4293793"/>
                </a:lnTo>
                <a:lnTo>
                  <a:pt x="236165" y="4163491"/>
                </a:lnTo>
                <a:lnTo>
                  <a:pt x="241039" y="4031132"/>
                </a:lnTo>
                <a:lnTo>
                  <a:pt x="244233" y="3898087"/>
                </a:lnTo>
                <a:lnTo>
                  <a:pt x="247091" y="3762298"/>
                </a:lnTo>
                <a:lnTo>
                  <a:pt x="250116" y="3625138"/>
                </a:lnTo>
                <a:lnTo>
                  <a:pt x="252133" y="3485235"/>
                </a:lnTo>
                <a:lnTo>
                  <a:pt x="252133" y="3343960"/>
                </a:lnTo>
                <a:lnTo>
                  <a:pt x="253142" y="3201314"/>
                </a:lnTo>
                <a:lnTo>
                  <a:pt x="252133" y="3057296"/>
                </a:lnTo>
                <a:lnTo>
                  <a:pt x="250116" y="2911221"/>
                </a:lnTo>
                <a:lnTo>
                  <a:pt x="248267" y="2765145"/>
                </a:lnTo>
                <a:lnTo>
                  <a:pt x="244233" y="2617013"/>
                </a:lnTo>
                <a:lnTo>
                  <a:pt x="240031" y="2467508"/>
                </a:lnTo>
                <a:lnTo>
                  <a:pt x="235156" y="2318004"/>
                </a:lnTo>
                <a:lnTo>
                  <a:pt x="228265" y="2167128"/>
                </a:lnTo>
                <a:lnTo>
                  <a:pt x="220028" y="2014880"/>
                </a:lnTo>
                <a:lnTo>
                  <a:pt x="212128" y="1861947"/>
                </a:lnTo>
                <a:lnTo>
                  <a:pt x="202043" y="1709013"/>
                </a:lnTo>
                <a:lnTo>
                  <a:pt x="189940" y="1554023"/>
                </a:lnTo>
                <a:lnTo>
                  <a:pt x="177838" y="1401089"/>
                </a:lnTo>
                <a:lnTo>
                  <a:pt x="163886" y="1245413"/>
                </a:lnTo>
                <a:lnTo>
                  <a:pt x="148590" y="1089050"/>
                </a:lnTo>
                <a:lnTo>
                  <a:pt x="132454" y="934745"/>
                </a:lnTo>
                <a:lnTo>
                  <a:pt x="113628" y="778383"/>
                </a:lnTo>
                <a:lnTo>
                  <a:pt x="93457" y="622706"/>
                </a:lnTo>
                <a:lnTo>
                  <a:pt x="73454" y="466344"/>
                </a:lnTo>
                <a:lnTo>
                  <a:pt x="50090" y="310667"/>
                </a:lnTo>
                <a:lnTo>
                  <a:pt x="26222" y="155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34B22E2B-30D5-47A4-97C5-091EA1AB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6">
            <a:extLst>
              <a:ext uri="{FF2B5EF4-FFF2-40B4-BE49-F238E27FC236}">
                <a16:creationId xmlns:a16="http://schemas.microsoft.com/office/drawing/2014/main" id="{9B6DA3CD-A002-40ED-8194-B4E637BD7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0AC08D1-1E4F-40E9-AB3F-8FFAE22C1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de-CH">
              <a:solidFill>
                <a:srgbClr val="FFFFFF"/>
              </a:solidFill>
            </a:endParaRP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7D0A18-4DCB-4168-A300-720419DEDA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FEF62199-D9F4-4F59-B7F9-1CF20679B736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 dirty="0">
              <a:solidFill>
                <a:schemeClr val="accent1"/>
              </a:solidFill>
            </a:endParaRPr>
          </a:p>
        </p:txBody>
      </p:sp>
      <p:graphicFrame>
        <p:nvGraphicFramePr>
          <p:cNvPr id="23" name="Inhaltsplatzhalter 2">
            <a:extLst>
              <a:ext uri="{FF2B5EF4-FFF2-40B4-BE49-F238E27FC236}">
                <a16:creationId xmlns:a16="http://schemas.microsoft.com/office/drawing/2014/main" id="{8FBF5D80-7FF5-47CE-8635-F17546C36E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5998165"/>
              </p:ext>
            </p:extLst>
          </p:nvPr>
        </p:nvGraphicFramePr>
        <p:xfrm>
          <a:off x="5048250" y="1447800"/>
          <a:ext cx="649605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8916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9">
            <a:extLst>
              <a:ext uri="{FF2B5EF4-FFF2-40B4-BE49-F238E27FC236}">
                <a16:creationId xmlns:a16="http://schemas.microsoft.com/office/drawing/2014/main" id="{5D2D844C-AB64-4A03-80BE-33212E61D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8" name="Picture 11">
            <a:extLst>
              <a:ext uri="{FF2B5EF4-FFF2-40B4-BE49-F238E27FC236}">
                <a16:creationId xmlns:a16="http://schemas.microsoft.com/office/drawing/2014/main" id="{CAAD0E9B-89C2-4268-98B4-BA7BFFF2C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9" name="Oval 13">
            <a:extLst>
              <a:ext uri="{FF2B5EF4-FFF2-40B4-BE49-F238E27FC236}">
                <a16:creationId xmlns:a16="http://schemas.microsoft.com/office/drawing/2014/main" id="{1653AB08-C531-42A8-AA8D-C2ABAE87CC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1" name="Picture 15">
            <a:extLst>
              <a:ext uri="{FF2B5EF4-FFF2-40B4-BE49-F238E27FC236}">
                <a16:creationId xmlns:a16="http://schemas.microsoft.com/office/drawing/2014/main" id="{72E47EEC-33C8-4EC3-8BFC-BB02B4171F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3" name="Picture 17">
            <a:extLst>
              <a:ext uri="{FF2B5EF4-FFF2-40B4-BE49-F238E27FC236}">
                <a16:creationId xmlns:a16="http://schemas.microsoft.com/office/drawing/2014/main" id="{A8BC9CC6-50D5-4C61-9EDE-315A1B5F1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5" name="Rectangle 19">
            <a:extLst>
              <a:ext uri="{FF2B5EF4-FFF2-40B4-BE49-F238E27FC236}">
                <a16:creationId xmlns:a16="http://schemas.microsoft.com/office/drawing/2014/main" id="{CED2641B-4430-4CF4-89AB-3FADDD630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21">
            <a:extLst>
              <a:ext uri="{FF2B5EF4-FFF2-40B4-BE49-F238E27FC236}">
                <a16:creationId xmlns:a16="http://schemas.microsoft.com/office/drawing/2014/main" id="{C28D0172-F2E0-4763-9C35-F02266495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: Shape 23">
            <a:extLst>
              <a:ext uri="{FF2B5EF4-FFF2-40B4-BE49-F238E27FC236}">
                <a16:creationId xmlns:a16="http://schemas.microsoft.com/office/drawing/2014/main" id="{DF6FB2B2-CE21-407F-B22E-302DADC2C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6">
            <a:extLst>
              <a:ext uri="{FF2B5EF4-FFF2-40B4-BE49-F238E27FC236}">
                <a16:creationId xmlns:a16="http://schemas.microsoft.com/office/drawing/2014/main" id="{9F2851FB-E841-4509-8A6D-A416376EA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0869909-2555-44A0-912D-95FF879A7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505" y="623571"/>
            <a:ext cx="10260990" cy="352388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000"/>
              <a:t>Fragerunde</a:t>
            </a:r>
          </a:p>
        </p:txBody>
      </p:sp>
      <p:sp>
        <p:nvSpPr>
          <p:cNvPr id="14" name="Datumsplatzhalter 3">
            <a:extLst>
              <a:ext uri="{FF2B5EF4-FFF2-40B4-BE49-F238E27FC236}">
                <a16:creationId xmlns:a16="http://schemas.microsoft.com/office/drawing/2014/main" id="{E00D8374-6C5B-4F5F-A5A0-DF2A8BCBB7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FEF62199-D9F4-4F59-B7F9-1CF20679B736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080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604E0B1-6762-4B99-A6A5-42ED8E20D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6D86F5FF-DE1B-4BAB-A7BE-6F39F5DD9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BC34A1AE-C101-49E6-993A-D24798226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de-CH">
                <a:solidFill>
                  <a:srgbClr val="EBEBEB"/>
                </a:solidFill>
              </a:rPr>
              <a:t>Agenda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6AD705-9544-45E1-B278-8D99F718B8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722827F9-717F-4911-BAE3-08BE18C2D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de-CH">
              <a:solidFill>
                <a:srgbClr val="FFFFFF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8DFFC5B7-4963-4902-8A90-EFF576689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CE64B39-5A1A-4F60-8EE9-51952E396D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B0E6FC1B-8DE4-43C0-B2D3-A80931258584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5E4B0436-5BEC-482A-A12F-77DBB9B7F73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7724660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02124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de-CH" sz="3200"/>
              <a:t>Designs</a:t>
            </a:r>
          </a:p>
        </p:txBody>
      </p:sp>
      <p:sp>
        <p:nvSpPr>
          <p:cNvPr id="49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6B20FE-DA2E-48FA-BA5A-6E79EC9F4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/>
              <a:pPr>
                <a:spcAft>
                  <a:spcPts val="600"/>
                </a:spcAft>
              </a:pPr>
              <a:t>3</a:t>
            </a:fld>
            <a:endParaRPr lang="de-CH"/>
          </a:p>
        </p:txBody>
      </p:sp>
      <p:sp>
        <p:nvSpPr>
          <p:cNvPr id="33" name="Content Placeholder 19">
            <a:extLst>
              <a:ext uri="{FF2B5EF4-FFF2-40B4-BE49-F238E27FC236}">
                <a16:creationId xmlns:a16="http://schemas.microsoft.com/office/drawing/2014/main" id="{F188CCBF-675D-47E1-BB5C-F8AABA4D4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n-US" sz="1400"/>
              <a:t>Startpage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D96092-C4D8-49AA-A8A0-04298BCF0C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D2FF9CD-9067-416D-828E-1D7150640371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DB622B30-49F2-4AED-BB2C-1B68A7A8E9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451" y="1533332"/>
            <a:ext cx="6495847" cy="44009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842376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de-CH" sz="3200"/>
              <a:t>Designs</a:t>
            </a:r>
          </a:p>
        </p:txBody>
      </p:sp>
      <p:sp>
        <p:nvSpPr>
          <p:cNvPr id="35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9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6B20FE-DA2E-48FA-BA5A-6E79EC9F4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/>
              <a:pPr>
                <a:spcAft>
                  <a:spcPts val="600"/>
                </a:spcAft>
              </a:pPr>
              <a:t>4</a:t>
            </a:fld>
            <a:endParaRPr lang="de-CH"/>
          </a:p>
        </p:txBody>
      </p:sp>
      <p:sp>
        <p:nvSpPr>
          <p:cNvPr id="33" name="Content Placeholder 19">
            <a:extLst>
              <a:ext uri="{FF2B5EF4-FFF2-40B4-BE49-F238E27FC236}">
                <a16:creationId xmlns:a16="http://schemas.microsoft.com/office/drawing/2014/main" id="{F188CCBF-675D-47E1-BB5C-F8AABA4D4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n-US" sz="1400"/>
              <a:t>Salads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D96092-C4D8-49AA-A8A0-04298BCF0C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D2FF9CD-9067-416D-828E-1D7150640371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DB622B30-49F2-4AED-BB2C-1B68A7A8E9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048451" y="1533332"/>
            <a:ext cx="6495847" cy="44009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32455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de-CH" sz="3200"/>
              <a:t>Designs</a:t>
            </a:r>
          </a:p>
        </p:txBody>
      </p:sp>
      <p:sp>
        <p:nvSpPr>
          <p:cNvPr id="35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9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Rectangle 43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6B20FE-DA2E-48FA-BA5A-6E79EC9F4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 smtClean="0"/>
              <a:pPr>
                <a:spcAft>
                  <a:spcPts val="600"/>
                </a:spcAft>
              </a:pPr>
              <a:t>5</a:t>
            </a:fld>
            <a:endParaRPr lang="de-CH"/>
          </a:p>
        </p:txBody>
      </p:sp>
      <p:sp>
        <p:nvSpPr>
          <p:cNvPr id="33" name="Content Placeholder 19">
            <a:extLst>
              <a:ext uri="{FF2B5EF4-FFF2-40B4-BE49-F238E27FC236}">
                <a16:creationId xmlns:a16="http://schemas.microsoft.com/office/drawing/2014/main" id="{F188CCBF-675D-47E1-BB5C-F8AABA4D4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n-US" sz="1400"/>
              <a:t>Feedback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D96092-C4D8-49AA-A8A0-04298BCF0C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D2FF9CD-9067-416D-828E-1D7150640371}" type="datetime1">
              <a:rPr lang="de-CH" smtClean="0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DB622B30-49F2-4AED-BB2C-1B68A7A8E9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048451" y="1533332"/>
            <a:ext cx="6495847" cy="44009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756531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de-CH" sz="3200"/>
              <a:t>Designs</a:t>
            </a:r>
          </a:p>
        </p:txBody>
      </p:sp>
      <p:sp>
        <p:nvSpPr>
          <p:cNvPr id="35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9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9" name="Rectangle 43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6B20FE-DA2E-48FA-BA5A-6E79EC9F4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 smtClean="0"/>
              <a:pPr>
                <a:spcAft>
                  <a:spcPts val="600"/>
                </a:spcAft>
              </a:pPr>
              <a:t>6</a:t>
            </a:fld>
            <a:endParaRPr lang="de-CH" dirty="0"/>
          </a:p>
        </p:txBody>
      </p:sp>
      <p:sp>
        <p:nvSpPr>
          <p:cNvPr id="33" name="Content Placeholder 19">
            <a:extLst>
              <a:ext uri="{FF2B5EF4-FFF2-40B4-BE49-F238E27FC236}">
                <a16:creationId xmlns:a16="http://schemas.microsoft.com/office/drawing/2014/main" id="{F188CCBF-675D-47E1-BB5C-F8AABA4D4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r>
              <a:rPr lang="en-US" sz="1400"/>
              <a:t>Cart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D96092-C4D8-49AA-A8A0-04298BCF0C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7D2FF9CD-9067-416D-828E-1D7150640371}" type="datetime1">
              <a:rPr lang="de-CH" smtClean="0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DB622B30-49F2-4AED-BB2C-1B68A7A8E9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049323" y="1533332"/>
            <a:ext cx="6494102" cy="440093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116693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de-CH" sz="3200"/>
              <a:t>Designs</a:t>
            </a:r>
          </a:p>
        </p:txBody>
      </p:sp>
      <p:sp>
        <p:nvSpPr>
          <p:cNvPr id="41" name="Freeform 23">
            <a:extLst>
              <a:ext uri="{FF2B5EF4-FFF2-40B4-BE49-F238E27FC236}">
                <a16:creationId xmlns:a16="http://schemas.microsoft.com/office/drawing/2014/main" id="{FBCEB129-C09C-4241-BBA7-E0BE2F82E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39">
            <a:extLst>
              <a:ext uri="{FF2B5EF4-FFF2-40B4-BE49-F238E27FC236}">
                <a16:creationId xmlns:a16="http://schemas.microsoft.com/office/drawing/2014/main" id="{5443E021-C705-4DBD-8461-80B6BFA81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5">
            <a:extLst>
              <a:ext uri="{FF2B5EF4-FFF2-40B4-BE49-F238E27FC236}">
                <a16:creationId xmlns:a16="http://schemas.microsoft.com/office/drawing/2014/main" id="{3E14536A-D9EC-4024-85B4-1F6900A7D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6" name="Rectangle 43">
            <a:extLst>
              <a:ext uri="{FF2B5EF4-FFF2-40B4-BE49-F238E27FC236}">
                <a16:creationId xmlns:a16="http://schemas.microsoft.com/office/drawing/2014/main" id="{0550BB36-BB63-421F-B3AF-D7D5D1D37E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6B20FE-DA2E-48FA-BA5A-6E79EC9F4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 smtClean="0"/>
              <a:pPr>
                <a:spcAft>
                  <a:spcPts val="600"/>
                </a:spcAft>
              </a:pPr>
              <a:t>7</a:t>
            </a:fld>
            <a:endParaRPr lang="de-CH"/>
          </a:p>
        </p:txBody>
      </p:sp>
      <p:sp>
        <p:nvSpPr>
          <p:cNvPr id="33" name="Content Placeholder 19">
            <a:extLst>
              <a:ext uri="{FF2B5EF4-FFF2-40B4-BE49-F238E27FC236}">
                <a16:creationId xmlns:a16="http://schemas.microsoft.com/office/drawing/2014/main" id="{F188CCBF-675D-47E1-BB5C-F8AABA4D4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3088493"/>
            <a:ext cx="3104751" cy="2931307"/>
          </a:xfrm>
        </p:spPr>
        <p:txBody>
          <a:bodyPr>
            <a:normAutofit/>
          </a:bodyPr>
          <a:lstStyle/>
          <a:p>
            <a:r>
              <a:rPr lang="en-US" sz="1600"/>
              <a:t>Cart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B0D3C0A-086D-4DBF-AF8A-B4EB3E7F1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5965238" y="1447799"/>
            <a:ext cx="1314450" cy="4572001"/>
          </a:xfrm>
          <a:prstGeom prst="rect">
            <a:avLst/>
          </a:prstGeom>
          <a:effectLst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D96092-C4D8-49AA-A8A0-04298BCF0C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855" y="6400569"/>
            <a:ext cx="2790444" cy="304799"/>
          </a:xfrm>
        </p:spPr>
        <p:txBody>
          <a:bodyPr anchor="t">
            <a:normAutofit/>
          </a:bodyPr>
          <a:lstStyle/>
          <a:p>
            <a:pPr algn="r">
              <a:spcAft>
                <a:spcPts val="600"/>
              </a:spcAft>
            </a:pPr>
            <a:fld id="{7D2FF9CD-9067-416D-828E-1D7150640371}" type="datetime1">
              <a:rPr lang="de-CH" smtClean="0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DB622B30-49F2-4AED-BB2C-1B68A7A8E9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305162" y="1447799"/>
            <a:ext cx="1325879" cy="457200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948073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de-CH" sz="3200"/>
              <a:t>Umsetzung - Header</a:t>
            </a:r>
          </a:p>
        </p:txBody>
      </p:sp>
      <p:sp>
        <p:nvSpPr>
          <p:cNvPr id="22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6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CB5EF90-8A9F-4E02-A928-3A85666EC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/>
              <a:pPr>
                <a:spcAft>
                  <a:spcPts val="600"/>
                </a:spcAft>
              </a:pPr>
              <a:t>8</a:t>
            </a:fld>
            <a:endParaRPr lang="de-CH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29A9203D-7958-425B-8E13-6938C4A75E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endParaRPr lang="en-US" sz="140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48E0D-883E-4793-96FE-531BA25217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99DF2536-4429-45F2-8599-99605047B65B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pic>
        <p:nvPicPr>
          <p:cNvPr id="6" name="Grafik 6" descr="Ein Bild, das Text enthält.&#10;&#10;Beschreibung automatisch generiert.">
            <a:extLst>
              <a:ext uri="{FF2B5EF4-FFF2-40B4-BE49-F238E27FC236}">
                <a16:creationId xmlns:a16="http://schemas.microsoft.com/office/drawing/2014/main" id="{29B13EF0-CBF7-486E-83D4-D7C11DF3B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451" y="2726943"/>
            <a:ext cx="6495847" cy="201371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428910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2000"/>
                <a:hueMod val="108000"/>
                <a:satMod val="164000"/>
                <a:lumMod val="69000"/>
              </a:schemeClr>
              <a:schemeClr val="bg2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1DE6E-F072-4FE0-8842-BFA37F77D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855" y="1447799"/>
            <a:ext cx="3108626" cy="1444752"/>
          </a:xfrm>
        </p:spPr>
        <p:txBody>
          <a:bodyPr anchor="b">
            <a:normAutofit/>
          </a:bodyPr>
          <a:lstStyle/>
          <a:p>
            <a:r>
              <a:rPr lang="de-CH" sz="3200"/>
              <a:t>Umsetzung - Footer</a:t>
            </a:r>
          </a:p>
        </p:txBody>
      </p:sp>
      <p:sp>
        <p:nvSpPr>
          <p:cNvPr id="22" name="Freeform 11">
            <a:extLst>
              <a:ext uri="{FF2B5EF4-FFF2-40B4-BE49-F238E27FC236}">
                <a16:creationId xmlns:a16="http://schemas.microsoft.com/office/drawing/2014/main" id="{2FEA51AE-2D18-46BE-B2CA-B90B131689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811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6">
            <a:extLst>
              <a:ext uri="{FF2B5EF4-FFF2-40B4-BE49-F238E27FC236}">
                <a16:creationId xmlns:a16="http://schemas.microsoft.com/office/drawing/2014/main" id="{5E6A537E-C106-45AE-9BBB-3CE559441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F918BA52-E4A7-4EEC-898E-C49023767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1404667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D3F3B7-282C-4DDC-AD1B-C497F2942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CB5EF90-8A9F-4E02-A928-3A85666EC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1BECE42B-B596-4F0E-9D26-7CB7F7C3EDB1}" type="slidenum">
              <a:rPr lang="de-CH"/>
              <a:pPr>
                <a:spcAft>
                  <a:spcPts val="600"/>
                </a:spcAft>
              </a:pPr>
              <a:t>9</a:t>
            </a:fld>
            <a:endParaRPr lang="de-CH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E30DC2D9-1C06-4F9A-B64C-A9AFCCBC9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855" y="3072385"/>
            <a:ext cx="3108057" cy="2947415"/>
          </a:xfrm>
        </p:spPr>
        <p:txBody>
          <a:bodyPr>
            <a:normAutofit/>
          </a:bodyPr>
          <a:lstStyle/>
          <a:p>
            <a:endParaRPr lang="en-US" sz="140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948E0D-883E-4793-96FE-531BA25217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254068" y="6355080"/>
            <a:ext cx="2290232" cy="304799"/>
          </a:xfrm>
        </p:spPr>
        <p:txBody>
          <a:bodyPr>
            <a:normAutofit/>
          </a:bodyPr>
          <a:lstStyle/>
          <a:p>
            <a:pPr algn="r">
              <a:spcAft>
                <a:spcPts val="600"/>
              </a:spcAft>
            </a:pPr>
            <a:fld id="{99DF2536-4429-45F2-8599-99605047B65B}" type="datetime1">
              <a:rPr lang="de-CH">
                <a:solidFill>
                  <a:schemeClr val="accent1"/>
                </a:solidFill>
              </a:rPr>
              <a:pPr algn="r">
                <a:spcAft>
                  <a:spcPts val="600"/>
                </a:spcAft>
              </a:pPr>
              <a:t>17.09.2021</a:t>
            </a:fld>
            <a:endParaRPr lang="de-CH">
              <a:solidFill>
                <a:schemeClr val="accent1"/>
              </a:solidFill>
            </a:endParaRPr>
          </a:p>
        </p:txBody>
      </p:sp>
      <p:pic>
        <p:nvPicPr>
          <p:cNvPr id="6" name="Grafik 6" descr="Ein Bild, das Text enthält.&#10;&#10;Beschreibung automatisch generiert.">
            <a:extLst>
              <a:ext uri="{FF2B5EF4-FFF2-40B4-BE49-F238E27FC236}">
                <a16:creationId xmlns:a16="http://schemas.microsoft.com/office/drawing/2014/main" id="{5838D282-61F4-420C-9DC7-B89241CB3D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451" y="2264114"/>
            <a:ext cx="6495847" cy="2939371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554523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91</Words>
  <Application>Microsoft Office PowerPoint</Application>
  <PresentationFormat>Breitbild</PresentationFormat>
  <Paragraphs>56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Ion</vt:lpstr>
      <vt:lpstr>HTML Grundgerüst</vt:lpstr>
      <vt:lpstr>Agenda</vt:lpstr>
      <vt:lpstr>Designs</vt:lpstr>
      <vt:lpstr>Designs</vt:lpstr>
      <vt:lpstr>Designs</vt:lpstr>
      <vt:lpstr>Designs</vt:lpstr>
      <vt:lpstr>Designs</vt:lpstr>
      <vt:lpstr>Umsetzung - Header</vt:lpstr>
      <vt:lpstr>Umsetzung - Footer</vt:lpstr>
      <vt:lpstr>Umsetzung – Speisekarte-Eintrag / Warenkorb-Eintrag</vt:lpstr>
      <vt:lpstr>Umsetzung – Feedback</vt:lpstr>
      <vt:lpstr>Probleme</vt:lpstr>
      <vt:lpstr>Fazit</vt:lpstr>
      <vt:lpstr>Fragerunde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Grundgerüst</dc:title>
  <dc:creator>Streit Miriam</dc:creator>
  <cp:lastModifiedBy>Miriam Streit</cp:lastModifiedBy>
  <cp:revision>3</cp:revision>
  <dcterms:created xsi:type="dcterms:W3CDTF">2021-09-10T08:22:27Z</dcterms:created>
  <dcterms:modified xsi:type="dcterms:W3CDTF">2021-09-17T12:56:03Z</dcterms:modified>
</cp:coreProperties>
</file>